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7.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3">
  <p:sldMasterIdLst>
    <p:sldMasterId id="2147483648" r:id="rId1"/>
  </p:sldMasterIdLst>
  <p:notesMasterIdLst>
    <p:notesMasterId r:id="rId66"/>
  </p:notesMasterIdLst>
  <p:sldIdLst>
    <p:sldId id="257" r:id="rId2"/>
    <p:sldId id="448" r:id="rId3"/>
    <p:sldId id="449" r:id="rId4"/>
    <p:sldId id="483" r:id="rId5"/>
    <p:sldId id="520" r:id="rId6"/>
    <p:sldId id="522" r:id="rId7"/>
    <p:sldId id="523" r:id="rId8"/>
    <p:sldId id="551" r:id="rId9"/>
    <p:sldId id="524" r:id="rId10"/>
    <p:sldId id="500" r:id="rId11"/>
    <p:sldId id="518" r:id="rId12"/>
    <p:sldId id="525" r:id="rId13"/>
    <p:sldId id="526" r:id="rId14"/>
    <p:sldId id="571" r:id="rId15"/>
    <p:sldId id="601" r:id="rId16"/>
    <p:sldId id="602" r:id="rId17"/>
    <p:sldId id="556" r:id="rId18"/>
    <p:sldId id="568" r:id="rId19"/>
    <p:sldId id="529" r:id="rId20"/>
    <p:sldId id="541" r:id="rId21"/>
    <p:sldId id="558" r:id="rId22"/>
    <p:sldId id="599" r:id="rId23"/>
    <p:sldId id="530" r:id="rId24"/>
    <p:sldId id="547" r:id="rId25"/>
    <p:sldId id="531" r:id="rId26"/>
    <p:sldId id="532" r:id="rId27"/>
    <p:sldId id="533" r:id="rId28"/>
    <p:sldId id="538" r:id="rId29"/>
    <p:sldId id="539" r:id="rId30"/>
    <p:sldId id="570" r:id="rId31"/>
    <p:sldId id="534" r:id="rId32"/>
    <p:sldId id="569" r:id="rId33"/>
    <p:sldId id="572" r:id="rId34"/>
    <p:sldId id="605" r:id="rId35"/>
    <p:sldId id="573" r:id="rId36"/>
    <p:sldId id="574" r:id="rId37"/>
    <p:sldId id="603" r:id="rId38"/>
    <p:sldId id="606" r:id="rId39"/>
    <p:sldId id="607" r:id="rId40"/>
    <p:sldId id="581" r:id="rId41"/>
    <p:sldId id="578" r:id="rId42"/>
    <p:sldId id="567" r:id="rId43"/>
    <p:sldId id="544" r:id="rId44"/>
    <p:sldId id="542" r:id="rId45"/>
    <p:sldId id="598" r:id="rId46"/>
    <p:sldId id="583" r:id="rId47"/>
    <p:sldId id="589" r:id="rId48"/>
    <p:sldId id="590" r:id="rId49"/>
    <p:sldId id="591" r:id="rId50"/>
    <p:sldId id="592" r:id="rId51"/>
    <p:sldId id="593" r:id="rId52"/>
    <p:sldId id="594" r:id="rId53"/>
    <p:sldId id="595" r:id="rId54"/>
    <p:sldId id="596" r:id="rId55"/>
    <p:sldId id="597" r:id="rId56"/>
    <p:sldId id="611" r:id="rId57"/>
    <p:sldId id="557" r:id="rId58"/>
    <p:sldId id="610" r:id="rId59"/>
    <p:sldId id="560" r:id="rId60"/>
    <p:sldId id="561" r:id="rId61"/>
    <p:sldId id="562" r:id="rId62"/>
    <p:sldId id="604" r:id="rId63"/>
    <p:sldId id="609" r:id="rId64"/>
    <p:sldId id="515" r:id="rId6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68692"/>
    <a:srgbClr val="BD9C71"/>
    <a:srgbClr val="C1B1AF"/>
    <a:srgbClr val="B77C77"/>
    <a:srgbClr val="BEB468"/>
    <a:srgbClr val="EAA876"/>
    <a:srgbClr val="917786"/>
    <a:srgbClr val="680000"/>
    <a:srgbClr val="480000"/>
    <a:srgbClr val="8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AD6C3B2-A5AB-4F47-856E-0490361B124D}" v="475" dt="2025-06-23T21:08:00.609"/>
    <p1510:client id="{8DE0F8AE-7901-4F64-8B36-EFB2EDB272F2}" v="106" dt="2025-06-24T15:57:45.727"/>
    <p1510:client id="{A581A74E-9E9B-4ABD-8D55-35B13CCEBF60}" v="28" dt="2025-06-24T17:08:13.138"/>
    <p1510:client id="{B47D1051-70D2-406D-9B65-7AC00F8C8055}" v="175" dt="2025-06-24T13:55:52.05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1" d="100"/>
          <a:sy n="101" d="100"/>
        </p:scale>
        <p:origin x="324" y="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71"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microsoft.com/office/2015/10/relationships/revisionInfo" Target="revisionInfo.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arua, Swastika" userId="35462911-c373-48ad-a418-6be50117cad7" providerId="ADAL" clId="{A581A74E-9E9B-4ABD-8D55-35B13CCEBF60}"/>
    <pc:docChg chg="custSel modSld">
      <pc:chgData name="Barua, Swastika" userId="35462911-c373-48ad-a418-6be50117cad7" providerId="ADAL" clId="{A581A74E-9E9B-4ABD-8D55-35B13CCEBF60}" dt="2025-06-24T17:51:49.303" v="55" actId="20577"/>
      <pc:docMkLst>
        <pc:docMk/>
      </pc:docMkLst>
      <pc:sldChg chg="modSp mod">
        <pc:chgData name="Barua, Swastika" userId="35462911-c373-48ad-a418-6be50117cad7" providerId="ADAL" clId="{A581A74E-9E9B-4ABD-8D55-35B13CCEBF60}" dt="2025-06-24T16:49:24.313" v="18" actId="20577"/>
        <pc:sldMkLst>
          <pc:docMk/>
          <pc:sldMk cId="1039706818" sldId="557"/>
        </pc:sldMkLst>
        <pc:graphicFrameChg chg="modGraphic">
          <ac:chgData name="Barua, Swastika" userId="35462911-c373-48ad-a418-6be50117cad7" providerId="ADAL" clId="{A581A74E-9E9B-4ABD-8D55-35B13CCEBF60}" dt="2025-06-24T16:49:24.313" v="18" actId="20577"/>
          <ac:graphicFrameMkLst>
            <pc:docMk/>
            <pc:sldMk cId="1039706818" sldId="557"/>
            <ac:graphicFrameMk id="3" creationId="{C796116D-8274-C637-03F4-53BD3EFE2426}"/>
          </ac:graphicFrameMkLst>
        </pc:graphicFrameChg>
      </pc:sldChg>
      <pc:sldChg chg="addSp delSp modSp mod">
        <pc:chgData name="Barua, Swastika" userId="35462911-c373-48ad-a418-6be50117cad7" providerId="ADAL" clId="{A581A74E-9E9B-4ABD-8D55-35B13CCEBF60}" dt="2025-06-24T17:04:24.034" v="36" actId="478"/>
        <pc:sldMkLst>
          <pc:docMk/>
          <pc:sldMk cId="1164949427" sldId="574"/>
        </pc:sldMkLst>
        <pc:spChg chg="add del mod">
          <ac:chgData name="Barua, Swastika" userId="35462911-c373-48ad-a418-6be50117cad7" providerId="ADAL" clId="{A581A74E-9E9B-4ABD-8D55-35B13CCEBF60}" dt="2025-06-24T17:04:24.034" v="36" actId="478"/>
          <ac:spMkLst>
            <pc:docMk/>
            <pc:sldMk cId="1164949427" sldId="574"/>
            <ac:spMk id="10" creationId="{BE5AC6EB-A382-3A30-31AC-EB8DA0634863}"/>
          </ac:spMkLst>
        </pc:spChg>
      </pc:sldChg>
      <pc:sldChg chg="modSp">
        <pc:chgData name="Barua, Swastika" userId="35462911-c373-48ad-a418-6be50117cad7" providerId="ADAL" clId="{A581A74E-9E9B-4ABD-8D55-35B13CCEBF60}" dt="2025-06-24T17:06:31.668" v="41" actId="113"/>
        <pc:sldMkLst>
          <pc:docMk/>
          <pc:sldMk cId="2145776288" sldId="589"/>
        </pc:sldMkLst>
        <pc:spChg chg="mod">
          <ac:chgData name="Barua, Swastika" userId="35462911-c373-48ad-a418-6be50117cad7" providerId="ADAL" clId="{A581A74E-9E9B-4ABD-8D55-35B13CCEBF60}" dt="2025-06-24T17:06:31.668" v="41" actId="113"/>
          <ac:spMkLst>
            <pc:docMk/>
            <pc:sldMk cId="2145776288" sldId="589"/>
            <ac:spMk id="40" creationId="{284E1CB9-3889-1C32-F105-09D5CE525996}"/>
          </ac:spMkLst>
        </pc:spChg>
      </pc:sldChg>
      <pc:sldChg chg="modSp mod">
        <pc:chgData name="Barua, Swastika" userId="35462911-c373-48ad-a418-6be50117cad7" providerId="ADAL" clId="{A581A74E-9E9B-4ABD-8D55-35B13CCEBF60}" dt="2025-06-24T17:06:55.907" v="44" actId="113"/>
        <pc:sldMkLst>
          <pc:docMk/>
          <pc:sldMk cId="1189462742" sldId="591"/>
        </pc:sldMkLst>
        <pc:spChg chg="mod">
          <ac:chgData name="Barua, Swastika" userId="35462911-c373-48ad-a418-6be50117cad7" providerId="ADAL" clId="{A581A74E-9E9B-4ABD-8D55-35B13CCEBF60}" dt="2025-06-24T17:06:55.907" v="44" actId="113"/>
          <ac:spMkLst>
            <pc:docMk/>
            <pc:sldMk cId="1189462742" sldId="591"/>
            <ac:spMk id="1039" creationId="{13CB3F5F-53D0-06F0-AFA0-D92C15C1EE3D}"/>
          </ac:spMkLst>
        </pc:spChg>
      </pc:sldChg>
      <pc:sldChg chg="modSp mod">
        <pc:chgData name="Barua, Swastika" userId="35462911-c373-48ad-a418-6be50117cad7" providerId="ADAL" clId="{A581A74E-9E9B-4ABD-8D55-35B13CCEBF60}" dt="2025-06-24T17:07:09.240" v="46" actId="113"/>
        <pc:sldMkLst>
          <pc:docMk/>
          <pc:sldMk cId="2145088725" sldId="593"/>
        </pc:sldMkLst>
        <pc:spChg chg="mod">
          <ac:chgData name="Barua, Swastika" userId="35462911-c373-48ad-a418-6be50117cad7" providerId="ADAL" clId="{A581A74E-9E9B-4ABD-8D55-35B13CCEBF60}" dt="2025-06-24T17:07:09.240" v="46" actId="113"/>
          <ac:spMkLst>
            <pc:docMk/>
            <pc:sldMk cId="2145088725" sldId="593"/>
            <ac:spMk id="50" creationId="{21AC0A3C-3613-5A81-67B8-E2BF284DCB82}"/>
          </ac:spMkLst>
        </pc:spChg>
      </pc:sldChg>
      <pc:sldChg chg="modSp mod">
        <pc:chgData name="Barua, Swastika" userId="35462911-c373-48ad-a418-6be50117cad7" providerId="ADAL" clId="{A581A74E-9E9B-4ABD-8D55-35B13CCEBF60}" dt="2025-06-24T17:07:34.066" v="48" actId="113"/>
        <pc:sldMkLst>
          <pc:docMk/>
          <pc:sldMk cId="4280202080" sldId="595"/>
        </pc:sldMkLst>
        <pc:spChg chg="mod">
          <ac:chgData name="Barua, Swastika" userId="35462911-c373-48ad-a418-6be50117cad7" providerId="ADAL" clId="{A581A74E-9E9B-4ABD-8D55-35B13CCEBF60}" dt="2025-06-24T17:07:34.066" v="48" actId="113"/>
          <ac:spMkLst>
            <pc:docMk/>
            <pc:sldMk cId="4280202080" sldId="595"/>
            <ac:spMk id="56" creationId="{B7D8E6D3-792E-00D2-D3FC-91F2607C7408}"/>
          </ac:spMkLst>
        </pc:spChg>
      </pc:sldChg>
      <pc:sldChg chg="modSp mod">
        <pc:chgData name="Barua, Swastika" userId="35462911-c373-48ad-a418-6be50117cad7" providerId="ADAL" clId="{A581A74E-9E9B-4ABD-8D55-35B13CCEBF60}" dt="2025-06-24T17:08:05.086" v="52" actId="1076"/>
        <pc:sldMkLst>
          <pc:docMk/>
          <pc:sldMk cId="377072600" sldId="597"/>
        </pc:sldMkLst>
        <pc:spChg chg="mod">
          <ac:chgData name="Barua, Swastika" userId="35462911-c373-48ad-a418-6be50117cad7" providerId="ADAL" clId="{A581A74E-9E9B-4ABD-8D55-35B13CCEBF60}" dt="2025-06-24T17:08:05.086" v="52" actId="1076"/>
          <ac:spMkLst>
            <pc:docMk/>
            <pc:sldMk cId="377072600" sldId="597"/>
            <ac:spMk id="4" creationId="{5BBBE848-CAEB-0C43-6172-2A6AFD329AF4}"/>
          </ac:spMkLst>
        </pc:spChg>
        <pc:spChg chg="mod">
          <ac:chgData name="Barua, Swastika" userId="35462911-c373-48ad-a418-6be50117cad7" providerId="ADAL" clId="{A581A74E-9E9B-4ABD-8D55-35B13CCEBF60}" dt="2025-06-24T17:07:58.442" v="51" actId="113"/>
          <ac:spMkLst>
            <pc:docMk/>
            <pc:sldMk cId="377072600" sldId="597"/>
            <ac:spMk id="57" creationId="{FBB1A9BD-9683-C4B0-E3D7-BF2A89571611}"/>
          </ac:spMkLst>
        </pc:spChg>
      </pc:sldChg>
      <pc:sldChg chg="delSp mod delAnim modAnim">
        <pc:chgData name="Barua, Swastika" userId="35462911-c373-48ad-a418-6be50117cad7" providerId="ADAL" clId="{A581A74E-9E9B-4ABD-8D55-35B13CCEBF60}" dt="2025-06-24T16:43:17.948" v="3" actId="478"/>
        <pc:sldMkLst>
          <pc:docMk/>
          <pc:sldMk cId="1817959662" sldId="605"/>
        </pc:sldMkLst>
        <pc:spChg chg="del">
          <ac:chgData name="Barua, Swastika" userId="35462911-c373-48ad-a418-6be50117cad7" providerId="ADAL" clId="{A581A74E-9E9B-4ABD-8D55-35B13CCEBF60}" dt="2025-06-24T16:43:17.948" v="3" actId="478"/>
          <ac:spMkLst>
            <pc:docMk/>
            <pc:sldMk cId="1817959662" sldId="605"/>
            <ac:spMk id="69" creationId="{F9BD88E4-3AA6-34C6-166B-7246764A9E30}"/>
          </ac:spMkLst>
        </pc:spChg>
        <pc:spChg chg="del">
          <ac:chgData name="Barua, Swastika" userId="35462911-c373-48ad-a418-6be50117cad7" providerId="ADAL" clId="{A581A74E-9E9B-4ABD-8D55-35B13CCEBF60}" dt="2025-06-24T16:43:11.155" v="0" actId="478"/>
          <ac:spMkLst>
            <pc:docMk/>
            <pc:sldMk cId="1817959662" sldId="605"/>
            <ac:spMk id="70" creationId="{5E012680-2811-7D4C-EAE7-D87DDFDE88AE}"/>
          </ac:spMkLst>
        </pc:spChg>
        <pc:picChg chg="del">
          <ac:chgData name="Barua, Swastika" userId="35462911-c373-48ad-a418-6be50117cad7" providerId="ADAL" clId="{A581A74E-9E9B-4ABD-8D55-35B13CCEBF60}" dt="2025-06-24T16:43:13.497" v="1" actId="478"/>
          <ac:picMkLst>
            <pc:docMk/>
            <pc:sldMk cId="1817959662" sldId="605"/>
            <ac:picMk id="71" creationId="{2A0B4E95-F08F-C80C-C5BE-113F8CD5B931}"/>
          </ac:picMkLst>
        </pc:picChg>
        <pc:picChg chg="del">
          <ac:chgData name="Barua, Swastika" userId="35462911-c373-48ad-a418-6be50117cad7" providerId="ADAL" clId="{A581A74E-9E9B-4ABD-8D55-35B13CCEBF60}" dt="2025-06-24T16:43:15.597" v="2" actId="478"/>
          <ac:picMkLst>
            <pc:docMk/>
            <pc:sldMk cId="1817959662" sldId="605"/>
            <ac:picMk id="72" creationId="{F4EBC879-6ECD-C743-26B6-DD8305CFE162}"/>
          </ac:picMkLst>
        </pc:picChg>
      </pc:sldChg>
      <pc:sldChg chg="modSp">
        <pc:chgData name="Barua, Swastika" userId="35462911-c373-48ad-a418-6be50117cad7" providerId="ADAL" clId="{A581A74E-9E9B-4ABD-8D55-35B13CCEBF60}" dt="2025-06-24T17:04:54.223" v="38" actId="1076"/>
        <pc:sldMkLst>
          <pc:docMk/>
          <pc:sldMk cId="876788611" sldId="606"/>
        </pc:sldMkLst>
        <pc:picChg chg="mod">
          <ac:chgData name="Barua, Swastika" userId="35462911-c373-48ad-a418-6be50117cad7" providerId="ADAL" clId="{A581A74E-9E9B-4ABD-8D55-35B13CCEBF60}" dt="2025-06-24T17:04:54.223" v="38" actId="1076"/>
          <ac:picMkLst>
            <pc:docMk/>
            <pc:sldMk cId="876788611" sldId="606"/>
            <ac:picMk id="4098" creationId="{EA995E23-E66B-20FE-4FCB-A9E5A2DDA831}"/>
          </ac:picMkLst>
        </pc:picChg>
      </pc:sldChg>
      <pc:sldChg chg="modSp mod">
        <pc:chgData name="Barua, Swastika" userId="35462911-c373-48ad-a418-6be50117cad7" providerId="ADAL" clId="{A581A74E-9E9B-4ABD-8D55-35B13CCEBF60}" dt="2025-06-24T17:51:49.303" v="55" actId="20577"/>
        <pc:sldMkLst>
          <pc:docMk/>
          <pc:sldMk cId="2360954967" sldId="610"/>
        </pc:sldMkLst>
        <pc:spChg chg="mod">
          <ac:chgData name="Barua, Swastika" userId="35462911-c373-48ad-a418-6be50117cad7" providerId="ADAL" clId="{A581A74E-9E9B-4ABD-8D55-35B13CCEBF60}" dt="2025-06-24T17:51:49.303" v="55" actId="20577"/>
          <ac:spMkLst>
            <pc:docMk/>
            <pc:sldMk cId="2360954967" sldId="610"/>
            <ac:spMk id="7" creationId="{0279901B-5BF1-14D1-8DF9-CF54ED81D319}"/>
          </ac:spMkLst>
        </pc:spChg>
      </pc:sldChg>
      <pc:sldChg chg="modSp mod">
        <pc:chgData name="Barua, Swastika" userId="35462911-c373-48ad-a418-6be50117cad7" providerId="ADAL" clId="{A581A74E-9E9B-4ABD-8D55-35B13CCEBF60}" dt="2025-06-24T17:08:17.526" v="54" actId="14100"/>
        <pc:sldMkLst>
          <pc:docMk/>
          <pc:sldMk cId="1480834447" sldId="611"/>
        </pc:sldMkLst>
        <pc:spChg chg="mod">
          <ac:chgData name="Barua, Swastika" userId="35462911-c373-48ad-a418-6be50117cad7" providerId="ADAL" clId="{A581A74E-9E9B-4ABD-8D55-35B13CCEBF60}" dt="2025-06-24T17:08:17.526" v="54" actId="14100"/>
          <ac:spMkLst>
            <pc:docMk/>
            <pc:sldMk cId="1480834447" sldId="611"/>
            <ac:spMk id="38" creationId="{6C6CD811-0581-D9E4-C9E3-1D7BC70F542F}"/>
          </ac:spMkLst>
        </pc:spChg>
      </pc:sldChg>
    </pc:docChg>
  </pc:docChgLst>
  <pc:docChgLst>
    <pc:chgData name="Barua, Swastika" userId="35462911-c373-48ad-a418-6be50117cad7" providerId="ADAL" clId="{B47D1051-70D2-406D-9B65-7AC00F8C8055}"/>
    <pc:docChg chg="undo custSel addSld delSld modSld sldOrd">
      <pc:chgData name="Barua, Swastika" userId="35462911-c373-48ad-a418-6be50117cad7" providerId="ADAL" clId="{B47D1051-70D2-406D-9B65-7AC00F8C8055}" dt="2025-06-24T13:55:52.058" v="668"/>
      <pc:docMkLst>
        <pc:docMk/>
      </pc:docMkLst>
      <pc:sldChg chg="ord">
        <pc:chgData name="Barua, Swastika" userId="35462911-c373-48ad-a418-6be50117cad7" providerId="ADAL" clId="{B47D1051-70D2-406D-9B65-7AC00F8C8055}" dt="2025-06-24T02:37:11.203" v="394"/>
        <pc:sldMkLst>
          <pc:docMk/>
          <pc:sldMk cId="2513438969" sldId="257"/>
        </pc:sldMkLst>
      </pc:sldChg>
      <pc:sldChg chg="modSp mod">
        <pc:chgData name="Barua, Swastika" userId="35462911-c373-48ad-a418-6be50117cad7" providerId="ADAL" clId="{B47D1051-70D2-406D-9B65-7AC00F8C8055}" dt="2025-06-24T12:35:45.946" v="495" actId="1076"/>
        <pc:sldMkLst>
          <pc:docMk/>
          <pc:sldMk cId="3377556361" sldId="483"/>
        </pc:sldMkLst>
        <pc:spChg chg="mod">
          <ac:chgData name="Barua, Swastika" userId="35462911-c373-48ad-a418-6be50117cad7" providerId="ADAL" clId="{B47D1051-70D2-406D-9B65-7AC00F8C8055}" dt="2025-06-24T12:35:45.946" v="495" actId="1076"/>
          <ac:spMkLst>
            <pc:docMk/>
            <pc:sldMk cId="3377556361" sldId="483"/>
            <ac:spMk id="11" creationId="{CF81078D-7C55-6A6A-A54E-0167950CA9CB}"/>
          </ac:spMkLst>
        </pc:spChg>
      </pc:sldChg>
      <pc:sldChg chg="modSp mod">
        <pc:chgData name="Barua, Swastika" userId="35462911-c373-48ad-a418-6be50117cad7" providerId="ADAL" clId="{B47D1051-70D2-406D-9B65-7AC00F8C8055}" dt="2025-06-24T02:31:55.541" v="379" actId="20577"/>
        <pc:sldMkLst>
          <pc:docMk/>
          <pc:sldMk cId="1853591646" sldId="518"/>
        </pc:sldMkLst>
        <pc:spChg chg="mod">
          <ac:chgData name="Barua, Swastika" userId="35462911-c373-48ad-a418-6be50117cad7" providerId="ADAL" clId="{B47D1051-70D2-406D-9B65-7AC00F8C8055}" dt="2025-06-24T02:31:55.541" v="379" actId="20577"/>
          <ac:spMkLst>
            <pc:docMk/>
            <pc:sldMk cId="1853591646" sldId="518"/>
            <ac:spMk id="7" creationId="{9A967370-20CB-732D-AD7A-41B38C918D6B}"/>
          </ac:spMkLst>
        </pc:spChg>
      </pc:sldChg>
      <pc:sldChg chg="addSp modSp modAnim">
        <pc:chgData name="Barua, Swastika" userId="35462911-c373-48ad-a418-6be50117cad7" providerId="ADAL" clId="{B47D1051-70D2-406D-9B65-7AC00F8C8055}" dt="2025-06-24T13:55:52.058" v="668"/>
        <pc:sldMkLst>
          <pc:docMk/>
          <pc:sldMk cId="340730115" sldId="525"/>
        </pc:sldMkLst>
        <pc:spChg chg="add mod">
          <ac:chgData name="Barua, Swastika" userId="35462911-c373-48ad-a418-6be50117cad7" providerId="ADAL" clId="{B47D1051-70D2-406D-9B65-7AC00F8C8055}" dt="2025-06-24T13:54:05.060" v="651" actId="571"/>
          <ac:spMkLst>
            <pc:docMk/>
            <pc:sldMk cId="340730115" sldId="525"/>
            <ac:spMk id="6" creationId="{ABD54F13-D8A7-5513-3F6F-7151B43B454C}"/>
          </ac:spMkLst>
        </pc:spChg>
        <pc:picChg chg="add mod">
          <ac:chgData name="Barua, Swastika" userId="35462911-c373-48ad-a418-6be50117cad7" providerId="ADAL" clId="{B47D1051-70D2-406D-9B65-7AC00F8C8055}" dt="2025-06-24T02:55:23.722" v="398" actId="1076"/>
          <ac:picMkLst>
            <pc:docMk/>
            <pc:sldMk cId="340730115" sldId="525"/>
            <ac:picMk id="4" creationId="{1462B7AE-C7DE-741F-7075-7806F453E007}"/>
          </ac:picMkLst>
        </pc:picChg>
        <pc:picChg chg="add mod">
          <ac:chgData name="Barua, Swastika" userId="35462911-c373-48ad-a418-6be50117cad7" providerId="ADAL" clId="{B47D1051-70D2-406D-9B65-7AC00F8C8055}" dt="2025-06-24T13:54:05.060" v="651" actId="571"/>
          <ac:picMkLst>
            <pc:docMk/>
            <pc:sldMk cId="340730115" sldId="525"/>
            <ac:picMk id="10" creationId="{335011A9-FBB0-741E-225C-34560B2B0471}"/>
          </ac:picMkLst>
        </pc:picChg>
        <pc:cxnChg chg="add mod">
          <ac:chgData name="Barua, Swastika" userId="35462911-c373-48ad-a418-6be50117cad7" providerId="ADAL" clId="{B47D1051-70D2-406D-9B65-7AC00F8C8055}" dt="2025-06-24T13:54:05.060" v="651" actId="571"/>
          <ac:cxnSpMkLst>
            <pc:docMk/>
            <pc:sldMk cId="340730115" sldId="525"/>
            <ac:cxnSpMk id="9" creationId="{022651BB-89A7-A0D9-A73A-9E0171B42A06}"/>
          </ac:cxnSpMkLst>
        </pc:cxnChg>
      </pc:sldChg>
      <pc:sldChg chg="addSp delSp modSp mod">
        <pc:chgData name="Barua, Swastika" userId="35462911-c373-48ad-a418-6be50117cad7" providerId="ADAL" clId="{B47D1051-70D2-406D-9B65-7AC00F8C8055}" dt="2025-06-24T00:21:42.558" v="349" actId="108"/>
        <pc:sldMkLst>
          <pc:docMk/>
          <pc:sldMk cId="295219973" sldId="532"/>
        </pc:sldMkLst>
        <pc:spChg chg="mod">
          <ac:chgData name="Barua, Swastika" userId="35462911-c373-48ad-a418-6be50117cad7" providerId="ADAL" clId="{B47D1051-70D2-406D-9B65-7AC00F8C8055}" dt="2025-06-24T00:21:42.558" v="349" actId="108"/>
          <ac:spMkLst>
            <pc:docMk/>
            <pc:sldMk cId="295219973" sldId="532"/>
            <ac:spMk id="5" creationId="{F25D4C73-54DB-E592-FCC7-23F4E984D6E8}"/>
          </ac:spMkLst>
        </pc:spChg>
        <pc:spChg chg="add del mod">
          <ac:chgData name="Barua, Swastika" userId="35462911-c373-48ad-a418-6be50117cad7" providerId="ADAL" clId="{B47D1051-70D2-406D-9B65-7AC00F8C8055}" dt="2025-06-24T00:21:35.059" v="348"/>
          <ac:spMkLst>
            <pc:docMk/>
            <pc:sldMk cId="295219973" sldId="532"/>
            <ac:spMk id="6" creationId="{140A2D33-0B18-66C4-13E2-0886805346A1}"/>
          </ac:spMkLst>
        </pc:spChg>
        <pc:spChg chg="add del mod">
          <ac:chgData name="Barua, Swastika" userId="35462911-c373-48ad-a418-6be50117cad7" providerId="ADAL" clId="{B47D1051-70D2-406D-9B65-7AC00F8C8055}" dt="2025-06-24T00:21:14.737" v="340" actId="478"/>
          <ac:spMkLst>
            <pc:docMk/>
            <pc:sldMk cId="295219973" sldId="532"/>
            <ac:spMk id="9" creationId="{06B7B986-D813-A3F2-33B2-A7D8F391A0E4}"/>
          </ac:spMkLst>
        </pc:spChg>
        <pc:spChg chg="add del mod">
          <ac:chgData name="Barua, Swastika" userId="35462911-c373-48ad-a418-6be50117cad7" providerId="ADAL" clId="{B47D1051-70D2-406D-9B65-7AC00F8C8055}" dt="2025-06-24T00:20:51.699" v="316" actId="22"/>
          <ac:spMkLst>
            <pc:docMk/>
            <pc:sldMk cId="295219973" sldId="532"/>
            <ac:spMk id="12" creationId="{814AFEB2-07F0-4577-8531-1AAC93E4447A}"/>
          </ac:spMkLst>
        </pc:spChg>
        <pc:picChg chg="mod">
          <ac:chgData name="Barua, Swastika" userId="35462911-c373-48ad-a418-6be50117cad7" providerId="ADAL" clId="{B47D1051-70D2-406D-9B65-7AC00F8C8055}" dt="2025-06-24T00:21:26.028" v="345" actId="1076"/>
          <ac:picMkLst>
            <pc:docMk/>
            <pc:sldMk cId="295219973" sldId="532"/>
            <ac:picMk id="3" creationId="{155C076C-0389-263C-BE33-F79ED87D2FE8}"/>
          </ac:picMkLst>
        </pc:picChg>
        <pc:picChg chg="add del mod">
          <ac:chgData name="Barua, Swastika" userId="35462911-c373-48ad-a418-6be50117cad7" providerId="ADAL" clId="{B47D1051-70D2-406D-9B65-7AC00F8C8055}" dt="2025-06-24T00:21:07.842" v="338" actId="478"/>
          <ac:picMkLst>
            <pc:docMk/>
            <pc:sldMk cId="295219973" sldId="532"/>
            <ac:picMk id="7" creationId="{8F0F059A-A94C-338B-6F13-7BEAD25967A9}"/>
          </ac:picMkLst>
        </pc:picChg>
        <pc:picChg chg="add mod">
          <ac:chgData name="Barua, Swastika" userId="35462911-c373-48ad-a418-6be50117cad7" providerId="ADAL" clId="{B47D1051-70D2-406D-9B65-7AC00F8C8055}" dt="2025-06-24T00:20:52.552" v="319" actId="14100"/>
          <ac:picMkLst>
            <pc:docMk/>
            <pc:sldMk cId="295219973" sldId="532"/>
            <ac:picMk id="10" creationId="{085F9822-33C1-4A84-36C2-4C3A52C62D1D}"/>
          </ac:picMkLst>
        </pc:picChg>
      </pc:sldChg>
      <pc:sldChg chg="addSp modSp mod modAnim">
        <pc:chgData name="Barua, Swastika" userId="35462911-c373-48ad-a418-6be50117cad7" providerId="ADAL" clId="{B47D1051-70D2-406D-9B65-7AC00F8C8055}" dt="2025-06-24T03:24:49.312" v="481" actId="1076"/>
        <pc:sldMkLst>
          <pc:docMk/>
          <pc:sldMk cId="2554253603" sldId="542"/>
        </pc:sldMkLst>
        <pc:spChg chg="add mod">
          <ac:chgData name="Barua, Swastika" userId="35462911-c373-48ad-a418-6be50117cad7" providerId="ADAL" clId="{B47D1051-70D2-406D-9B65-7AC00F8C8055}" dt="2025-06-24T03:24:49.312" v="481" actId="1076"/>
          <ac:spMkLst>
            <pc:docMk/>
            <pc:sldMk cId="2554253603" sldId="542"/>
            <ac:spMk id="4" creationId="{4A56B3DA-D4C1-4EB9-2CDE-80492067B46B}"/>
          </ac:spMkLst>
        </pc:spChg>
      </pc:sldChg>
      <pc:sldChg chg="delSp modSp mod">
        <pc:chgData name="Barua, Swastika" userId="35462911-c373-48ad-a418-6be50117cad7" providerId="ADAL" clId="{B47D1051-70D2-406D-9B65-7AC00F8C8055}" dt="2025-06-24T00:10:51.347" v="169" actId="20577"/>
        <pc:sldMkLst>
          <pc:docMk/>
          <pc:sldMk cId="3677094783" sldId="547"/>
        </pc:sldMkLst>
        <pc:spChg chg="del">
          <ac:chgData name="Barua, Swastika" userId="35462911-c373-48ad-a418-6be50117cad7" providerId="ADAL" clId="{B47D1051-70D2-406D-9B65-7AC00F8C8055}" dt="2025-06-23T23:33:08.960" v="0" actId="478"/>
          <ac:spMkLst>
            <pc:docMk/>
            <pc:sldMk cId="3677094783" sldId="547"/>
            <ac:spMk id="4" creationId="{6670A91C-155E-0722-29CF-6AC75DE05589}"/>
          </ac:spMkLst>
        </pc:spChg>
        <pc:graphicFrameChg chg="modGraphic">
          <ac:chgData name="Barua, Swastika" userId="35462911-c373-48ad-a418-6be50117cad7" providerId="ADAL" clId="{B47D1051-70D2-406D-9B65-7AC00F8C8055}" dt="2025-06-24T00:10:51.347" v="169" actId="20577"/>
          <ac:graphicFrameMkLst>
            <pc:docMk/>
            <pc:sldMk cId="3677094783" sldId="547"/>
            <ac:graphicFrameMk id="3" creationId="{D1620FCD-B614-8601-9917-BD94014DC1B3}"/>
          </ac:graphicFrameMkLst>
        </pc:graphicFrameChg>
      </pc:sldChg>
      <pc:sldChg chg="del">
        <pc:chgData name="Barua, Swastika" userId="35462911-c373-48ad-a418-6be50117cad7" providerId="ADAL" clId="{B47D1051-70D2-406D-9B65-7AC00F8C8055}" dt="2025-06-24T01:43:26.703" v="351" actId="47"/>
        <pc:sldMkLst>
          <pc:docMk/>
          <pc:sldMk cId="2562656869" sldId="552"/>
        </pc:sldMkLst>
      </pc:sldChg>
      <pc:sldChg chg="addSp delSp modSp del mod ord">
        <pc:chgData name="Barua, Swastika" userId="35462911-c373-48ad-a418-6be50117cad7" providerId="ADAL" clId="{B47D1051-70D2-406D-9B65-7AC00F8C8055}" dt="2025-06-24T03:27:34.407" v="492" actId="47"/>
        <pc:sldMkLst>
          <pc:docMk/>
          <pc:sldMk cId="1039706818" sldId="557"/>
        </pc:sldMkLst>
        <pc:graphicFrameChg chg="mod modGraphic">
          <ac:chgData name="Barua, Swastika" userId="35462911-c373-48ad-a418-6be50117cad7" providerId="ADAL" clId="{B47D1051-70D2-406D-9B65-7AC00F8C8055}" dt="2025-06-24T03:00:19.056" v="416" actId="14100"/>
          <ac:graphicFrameMkLst>
            <pc:docMk/>
            <pc:sldMk cId="1039706818" sldId="557"/>
            <ac:graphicFrameMk id="3" creationId="{C796116D-8274-C637-03F4-53BD3EFE2426}"/>
          </ac:graphicFrameMkLst>
        </pc:graphicFrameChg>
        <pc:picChg chg="add del mod">
          <ac:chgData name="Barua, Swastika" userId="35462911-c373-48ad-a418-6be50117cad7" providerId="ADAL" clId="{B47D1051-70D2-406D-9B65-7AC00F8C8055}" dt="2025-06-24T03:00:30.758" v="419" actId="478"/>
          <ac:picMkLst>
            <pc:docMk/>
            <pc:sldMk cId="1039706818" sldId="557"/>
            <ac:picMk id="6" creationId="{7527BD75-FC68-A8DF-0369-C71098C798C8}"/>
          </ac:picMkLst>
        </pc:picChg>
      </pc:sldChg>
      <pc:sldChg chg="ord">
        <pc:chgData name="Barua, Swastika" userId="35462911-c373-48ad-a418-6be50117cad7" providerId="ADAL" clId="{B47D1051-70D2-406D-9B65-7AC00F8C8055}" dt="2025-06-24T02:36:30.523" v="392"/>
        <pc:sldMkLst>
          <pc:docMk/>
          <pc:sldMk cId="626551264" sldId="560"/>
        </pc:sldMkLst>
      </pc:sldChg>
      <pc:sldChg chg="ord">
        <pc:chgData name="Barua, Swastika" userId="35462911-c373-48ad-a418-6be50117cad7" providerId="ADAL" clId="{B47D1051-70D2-406D-9B65-7AC00F8C8055}" dt="2025-06-24T02:36:30.523" v="392"/>
        <pc:sldMkLst>
          <pc:docMk/>
          <pc:sldMk cId="4209064238" sldId="561"/>
        </pc:sldMkLst>
      </pc:sldChg>
      <pc:sldChg chg="ord">
        <pc:chgData name="Barua, Swastika" userId="35462911-c373-48ad-a418-6be50117cad7" providerId="ADAL" clId="{B47D1051-70D2-406D-9B65-7AC00F8C8055}" dt="2025-06-24T02:36:30.523" v="392"/>
        <pc:sldMkLst>
          <pc:docMk/>
          <pc:sldMk cId="1061830381" sldId="562"/>
        </pc:sldMkLst>
      </pc:sldChg>
      <pc:sldChg chg="addSp modSp mod modAnim">
        <pc:chgData name="Barua, Swastika" userId="35462911-c373-48ad-a418-6be50117cad7" providerId="ADAL" clId="{B47D1051-70D2-406D-9B65-7AC00F8C8055}" dt="2025-06-24T03:25:05.065" v="483" actId="1076"/>
        <pc:sldMkLst>
          <pc:docMk/>
          <pc:sldMk cId="230872714" sldId="569"/>
        </pc:sldMkLst>
        <pc:spChg chg="add mod">
          <ac:chgData name="Barua, Swastika" userId="35462911-c373-48ad-a418-6be50117cad7" providerId="ADAL" clId="{B47D1051-70D2-406D-9B65-7AC00F8C8055}" dt="2025-06-24T03:25:05.065" v="483" actId="1076"/>
          <ac:spMkLst>
            <pc:docMk/>
            <pc:sldMk cId="230872714" sldId="569"/>
            <ac:spMk id="11" creationId="{66EBACCE-45C3-BED3-722D-46A0DD0DCB30}"/>
          </ac:spMkLst>
        </pc:spChg>
      </pc:sldChg>
      <pc:sldChg chg="del">
        <pc:chgData name="Barua, Swastika" userId="35462911-c373-48ad-a418-6be50117cad7" providerId="ADAL" clId="{B47D1051-70D2-406D-9B65-7AC00F8C8055}" dt="2025-06-24T00:15:23.244" v="225" actId="47"/>
        <pc:sldMkLst>
          <pc:docMk/>
          <pc:sldMk cId="4132585745" sldId="575"/>
        </pc:sldMkLst>
      </pc:sldChg>
      <pc:sldChg chg="modSp del mod">
        <pc:chgData name="Barua, Swastika" userId="35462911-c373-48ad-a418-6be50117cad7" providerId="ADAL" clId="{B47D1051-70D2-406D-9B65-7AC00F8C8055}" dt="2025-06-24T00:14:14.406" v="187" actId="47"/>
        <pc:sldMkLst>
          <pc:docMk/>
          <pc:sldMk cId="1230307336" sldId="576"/>
        </pc:sldMkLst>
        <pc:graphicFrameChg chg="mod modGraphic">
          <ac:chgData name="Barua, Swastika" userId="35462911-c373-48ad-a418-6be50117cad7" providerId="ADAL" clId="{B47D1051-70D2-406D-9B65-7AC00F8C8055}" dt="2025-06-24T00:13:31.927" v="179" actId="1076"/>
          <ac:graphicFrameMkLst>
            <pc:docMk/>
            <pc:sldMk cId="1230307336" sldId="576"/>
            <ac:graphicFrameMk id="12" creationId="{1F5ACA90-CDF3-631D-53FF-9A1806FD120A}"/>
          </ac:graphicFrameMkLst>
        </pc:graphicFrameChg>
      </pc:sldChg>
      <pc:sldChg chg="addSp modSp mod modAnim">
        <pc:chgData name="Barua, Swastika" userId="35462911-c373-48ad-a418-6be50117cad7" providerId="ADAL" clId="{B47D1051-70D2-406D-9B65-7AC00F8C8055}" dt="2025-06-24T03:24:56.182" v="482" actId="1076"/>
        <pc:sldMkLst>
          <pc:docMk/>
          <pc:sldMk cId="1515147067" sldId="578"/>
        </pc:sldMkLst>
        <pc:spChg chg="add mod">
          <ac:chgData name="Barua, Swastika" userId="35462911-c373-48ad-a418-6be50117cad7" providerId="ADAL" clId="{B47D1051-70D2-406D-9B65-7AC00F8C8055}" dt="2025-06-24T03:24:56.182" v="482" actId="1076"/>
          <ac:spMkLst>
            <pc:docMk/>
            <pc:sldMk cId="1515147067" sldId="578"/>
            <ac:spMk id="12" creationId="{94698048-DBBB-1217-617F-BA92AC677860}"/>
          </ac:spMkLst>
        </pc:spChg>
      </pc:sldChg>
      <pc:sldChg chg="modSp">
        <pc:chgData name="Barua, Swastika" userId="35462911-c373-48ad-a418-6be50117cad7" providerId="ADAL" clId="{B47D1051-70D2-406D-9B65-7AC00F8C8055}" dt="2025-06-24T00:00:26.825" v="5" actId="1038"/>
        <pc:sldMkLst>
          <pc:docMk/>
          <pc:sldMk cId="2275628930" sldId="581"/>
        </pc:sldMkLst>
        <pc:picChg chg="mod">
          <ac:chgData name="Barua, Swastika" userId="35462911-c373-48ad-a418-6be50117cad7" providerId="ADAL" clId="{B47D1051-70D2-406D-9B65-7AC00F8C8055}" dt="2025-06-24T00:00:26.825" v="5" actId="1038"/>
          <ac:picMkLst>
            <pc:docMk/>
            <pc:sldMk cId="2275628930" sldId="581"/>
            <ac:picMk id="3074" creationId="{7AFCDB86-FEEA-5563-667E-FE0169024512}"/>
          </ac:picMkLst>
        </pc:picChg>
      </pc:sldChg>
      <pc:sldChg chg="addSp delSp modSp mod ord modAnim">
        <pc:chgData name="Barua, Swastika" userId="35462911-c373-48ad-a418-6be50117cad7" providerId="ADAL" clId="{B47D1051-70D2-406D-9B65-7AC00F8C8055}" dt="2025-06-24T02:35:38.577" v="390"/>
        <pc:sldMkLst>
          <pc:docMk/>
          <pc:sldMk cId="2538370003" sldId="583"/>
        </pc:sldMkLst>
        <pc:spChg chg="add mod">
          <ac:chgData name="Barua, Swastika" userId="35462911-c373-48ad-a418-6be50117cad7" providerId="ADAL" clId="{B47D1051-70D2-406D-9B65-7AC00F8C8055}" dt="2025-06-24T02:28:44.463" v="367"/>
          <ac:spMkLst>
            <pc:docMk/>
            <pc:sldMk cId="2538370003" sldId="583"/>
            <ac:spMk id="4" creationId="{DADBD4C6-5B6C-A642-6639-4177EECD2478}"/>
          </ac:spMkLst>
        </pc:spChg>
        <pc:spChg chg="mod">
          <ac:chgData name="Barua, Swastika" userId="35462911-c373-48ad-a418-6be50117cad7" providerId="ADAL" clId="{B47D1051-70D2-406D-9B65-7AC00F8C8055}" dt="2025-06-24T02:29:13.060" v="371" actId="1076"/>
          <ac:spMkLst>
            <pc:docMk/>
            <pc:sldMk cId="2538370003" sldId="583"/>
            <ac:spMk id="9" creationId="{CDD2AE4A-8A1A-DC90-3C35-6E6F17DA1450}"/>
          </ac:spMkLst>
        </pc:spChg>
        <pc:spChg chg="del">
          <ac:chgData name="Barua, Swastika" userId="35462911-c373-48ad-a418-6be50117cad7" providerId="ADAL" clId="{B47D1051-70D2-406D-9B65-7AC00F8C8055}" dt="2025-06-24T02:28:27.810" v="364" actId="21"/>
          <ac:spMkLst>
            <pc:docMk/>
            <pc:sldMk cId="2538370003" sldId="583"/>
            <ac:spMk id="11" creationId="{DADBD4C6-5B6C-A642-6639-4177EECD2478}"/>
          </ac:spMkLst>
        </pc:spChg>
        <pc:spChg chg="mod">
          <ac:chgData name="Barua, Swastika" userId="35462911-c373-48ad-a418-6be50117cad7" providerId="ADAL" clId="{B47D1051-70D2-406D-9B65-7AC00F8C8055}" dt="2025-06-24T02:28:42.718" v="366" actId="1076"/>
          <ac:spMkLst>
            <pc:docMk/>
            <pc:sldMk cId="2538370003" sldId="583"/>
            <ac:spMk id="14" creationId="{9D2BB2FD-D164-98F6-65E4-C1E028A40F25}"/>
          </ac:spMkLst>
        </pc:spChg>
      </pc:sldChg>
      <pc:sldChg chg="modSp ord modAnim">
        <pc:chgData name="Barua, Swastika" userId="35462911-c373-48ad-a418-6be50117cad7" providerId="ADAL" clId="{B47D1051-70D2-406D-9B65-7AC00F8C8055}" dt="2025-06-24T12:49:51.688" v="497" actId="20577"/>
        <pc:sldMkLst>
          <pc:docMk/>
          <pc:sldMk cId="2145776288" sldId="589"/>
        </pc:sldMkLst>
        <pc:spChg chg="mod">
          <ac:chgData name="Barua, Swastika" userId="35462911-c373-48ad-a418-6be50117cad7" providerId="ADAL" clId="{B47D1051-70D2-406D-9B65-7AC00F8C8055}" dt="2025-06-24T12:49:51.688" v="497" actId="20577"/>
          <ac:spMkLst>
            <pc:docMk/>
            <pc:sldMk cId="2145776288" sldId="589"/>
            <ac:spMk id="6" creationId="{0558153B-A787-FB95-04B4-6AEE1F84344E}"/>
          </ac:spMkLst>
        </pc:spChg>
      </pc:sldChg>
      <pc:sldChg chg="ord">
        <pc:chgData name="Barua, Swastika" userId="35462911-c373-48ad-a418-6be50117cad7" providerId="ADAL" clId="{B47D1051-70D2-406D-9B65-7AC00F8C8055}" dt="2025-06-24T02:35:38.577" v="390"/>
        <pc:sldMkLst>
          <pc:docMk/>
          <pc:sldMk cId="2821238457" sldId="590"/>
        </pc:sldMkLst>
      </pc:sldChg>
      <pc:sldChg chg="ord modAnim">
        <pc:chgData name="Barua, Swastika" userId="35462911-c373-48ad-a418-6be50117cad7" providerId="ADAL" clId="{B47D1051-70D2-406D-9B65-7AC00F8C8055}" dt="2025-06-24T02:35:38.577" v="390"/>
        <pc:sldMkLst>
          <pc:docMk/>
          <pc:sldMk cId="1189462742" sldId="591"/>
        </pc:sldMkLst>
      </pc:sldChg>
      <pc:sldChg chg="ord">
        <pc:chgData name="Barua, Swastika" userId="35462911-c373-48ad-a418-6be50117cad7" providerId="ADAL" clId="{B47D1051-70D2-406D-9B65-7AC00F8C8055}" dt="2025-06-24T02:35:38.577" v="390"/>
        <pc:sldMkLst>
          <pc:docMk/>
          <pc:sldMk cId="1363294022" sldId="592"/>
        </pc:sldMkLst>
      </pc:sldChg>
      <pc:sldChg chg="modSp mod ord modAnim">
        <pc:chgData name="Barua, Swastika" userId="35462911-c373-48ad-a418-6be50117cad7" providerId="ADAL" clId="{B47D1051-70D2-406D-9B65-7AC00F8C8055}" dt="2025-06-24T12:54:15.266" v="620" actId="20577"/>
        <pc:sldMkLst>
          <pc:docMk/>
          <pc:sldMk cId="2145088725" sldId="593"/>
        </pc:sldMkLst>
        <pc:spChg chg="mod">
          <ac:chgData name="Barua, Swastika" userId="35462911-c373-48ad-a418-6be50117cad7" providerId="ADAL" clId="{B47D1051-70D2-406D-9B65-7AC00F8C8055}" dt="2025-06-24T12:54:15.266" v="620" actId="20577"/>
          <ac:spMkLst>
            <pc:docMk/>
            <pc:sldMk cId="2145088725" sldId="593"/>
            <ac:spMk id="6" creationId="{86997227-91B5-FF47-F8BC-5731B92B2071}"/>
          </ac:spMkLst>
        </pc:spChg>
      </pc:sldChg>
      <pc:sldChg chg="ord">
        <pc:chgData name="Barua, Swastika" userId="35462911-c373-48ad-a418-6be50117cad7" providerId="ADAL" clId="{B47D1051-70D2-406D-9B65-7AC00F8C8055}" dt="2025-06-24T02:35:38.577" v="390"/>
        <pc:sldMkLst>
          <pc:docMk/>
          <pc:sldMk cId="3284711853" sldId="594"/>
        </pc:sldMkLst>
      </pc:sldChg>
      <pc:sldChg chg="modSp mod ord modAnim">
        <pc:chgData name="Barua, Swastika" userId="35462911-c373-48ad-a418-6be50117cad7" providerId="ADAL" clId="{B47D1051-70D2-406D-9B65-7AC00F8C8055}" dt="2025-06-24T12:54:09.100" v="619" actId="20577"/>
        <pc:sldMkLst>
          <pc:docMk/>
          <pc:sldMk cId="4280202080" sldId="595"/>
        </pc:sldMkLst>
        <pc:spChg chg="mod">
          <ac:chgData name="Barua, Swastika" userId="35462911-c373-48ad-a418-6be50117cad7" providerId="ADAL" clId="{B47D1051-70D2-406D-9B65-7AC00F8C8055}" dt="2025-06-24T12:54:09.100" v="619" actId="20577"/>
          <ac:spMkLst>
            <pc:docMk/>
            <pc:sldMk cId="4280202080" sldId="595"/>
            <ac:spMk id="6" creationId="{E516779B-D9A2-C3C5-7DCB-0DFB82561C34}"/>
          </ac:spMkLst>
        </pc:spChg>
      </pc:sldChg>
      <pc:sldChg chg="ord">
        <pc:chgData name="Barua, Swastika" userId="35462911-c373-48ad-a418-6be50117cad7" providerId="ADAL" clId="{B47D1051-70D2-406D-9B65-7AC00F8C8055}" dt="2025-06-24T02:35:38.577" v="390"/>
        <pc:sldMkLst>
          <pc:docMk/>
          <pc:sldMk cId="2245294403" sldId="596"/>
        </pc:sldMkLst>
      </pc:sldChg>
      <pc:sldChg chg="addSp modSp mod ord modAnim">
        <pc:chgData name="Barua, Swastika" userId="35462911-c373-48ad-a418-6be50117cad7" providerId="ADAL" clId="{B47D1051-70D2-406D-9B65-7AC00F8C8055}" dt="2025-06-24T03:26:37.940" v="491"/>
        <pc:sldMkLst>
          <pc:docMk/>
          <pc:sldMk cId="377072600" sldId="597"/>
        </pc:sldMkLst>
        <pc:spChg chg="add mod">
          <ac:chgData name="Barua, Swastika" userId="35462911-c373-48ad-a418-6be50117cad7" providerId="ADAL" clId="{B47D1051-70D2-406D-9B65-7AC00F8C8055}" dt="2025-06-24T03:24:35.511" v="479" actId="1076"/>
          <ac:spMkLst>
            <pc:docMk/>
            <pc:sldMk cId="377072600" sldId="597"/>
            <ac:spMk id="4" creationId="{5BBBE848-CAEB-0C43-6172-2A6AFD329AF4}"/>
          </ac:spMkLst>
        </pc:spChg>
      </pc:sldChg>
      <pc:sldChg chg="modSp mod">
        <pc:chgData name="Barua, Swastika" userId="35462911-c373-48ad-a418-6be50117cad7" providerId="ADAL" clId="{B47D1051-70D2-406D-9B65-7AC00F8C8055}" dt="2025-06-24T00:23:20.442" v="350" actId="2711"/>
        <pc:sldMkLst>
          <pc:docMk/>
          <pc:sldMk cId="3916024284" sldId="599"/>
        </pc:sldMkLst>
        <pc:graphicFrameChg chg="modGraphic">
          <ac:chgData name="Barua, Swastika" userId="35462911-c373-48ad-a418-6be50117cad7" providerId="ADAL" clId="{B47D1051-70D2-406D-9B65-7AC00F8C8055}" dt="2025-06-24T00:23:20.442" v="350" actId="2711"/>
          <ac:graphicFrameMkLst>
            <pc:docMk/>
            <pc:sldMk cId="3916024284" sldId="599"/>
            <ac:graphicFrameMk id="14" creationId="{B5DBC553-3027-BA91-64D0-2847AA4FFE28}"/>
          </ac:graphicFrameMkLst>
        </pc:graphicFrameChg>
      </pc:sldChg>
      <pc:sldChg chg="addSp modSp mod">
        <pc:chgData name="Barua, Swastika" userId="35462911-c373-48ad-a418-6be50117cad7" providerId="ADAL" clId="{B47D1051-70D2-406D-9B65-7AC00F8C8055}" dt="2025-06-24T00:18:20.469" v="249" actId="14100"/>
        <pc:sldMkLst>
          <pc:docMk/>
          <pc:sldMk cId="1469689733" sldId="603"/>
        </pc:sldMkLst>
        <pc:graphicFrameChg chg="add mod modGraphic">
          <ac:chgData name="Barua, Swastika" userId="35462911-c373-48ad-a418-6be50117cad7" providerId="ADAL" clId="{B47D1051-70D2-406D-9B65-7AC00F8C8055}" dt="2025-06-24T00:17:58.682" v="248" actId="14100"/>
          <ac:graphicFrameMkLst>
            <pc:docMk/>
            <pc:sldMk cId="1469689733" sldId="603"/>
            <ac:graphicFrameMk id="3" creationId="{2949152E-FCDF-24B9-8146-0651DF438E82}"/>
          </ac:graphicFrameMkLst>
        </pc:graphicFrameChg>
        <pc:graphicFrameChg chg="mod modGraphic">
          <ac:chgData name="Barua, Swastika" userId="35462911-c373-48ad-a418-6be50117cad7" providerId="ADAL" clId="{B47D1051-70D2-406D-9B65-7AC00F8C8055}" dt="2025-06-24T00:18:20.469" v="249" actId="14100"/>
          <ac:graphicFrameMkLst>
            <pc:docMk/>
            <pc:sldMk cId="1469689733" sldId="603"/>
            <ac:graphicFrameMk id="4" creationId="{80BFD4F6-FAD0-2105-E40B-9650021C62CA}"/>
          </ac:graphicFrameMkLst>
        </pc:graphicFrameChg>
      </pc:sldChg>
      <pc:sldChg chg="ord">
        <pc:chgData name="Barua, Swastika" userId="35462911-c373-48ad-a418-6be50117cad7" providerId="ADAL" clId="{B47D1051-70D2-406D-9B65-7AC00F8C8055}" dt="2025-06-24T02:36:30.523" v="392"/>
        <pc:sldMkLst>
          <pc:docMk/>
          <pc:sldMk cId="2491737110" sldId="604"/>
        </pc:sldMkLst>
      </pc:sldChg>
      <pc:sldChg chg="delSp modSp modAnim">
        <pc:chgData name="Barua, Swastika" userId="35462911-c373-48ad-a418-6be50117cad7" providerId="ADAL" clId="{B47D1051-70D2-406D-9B65-7AC00F8C8055}" dt="2025-06-24T00:05:08.309" v="38" actId="21"/>
        <pc:sldMkLst>
          <pc:docMk/>
          <pc:sldMk cId="876788611" sldId="606"/>
        </pc:sldMkLst>
        <pc:picChg chg="mod">
          <ac:chgData name="Barua, Swastika" userId="35462911-c373-48ad-a418-6be50117cad7" providerId="ADAL" clId="{B47D1051-70D2-406D-9B65-7AC00F8C8055}" dt="2025-06-24T00:04:01.995" v="18" actId="1076"/>
          <ac:picMkLst>
            <pc:docMk/>
            <pc:sldMk cId="876788611" sldId="606"/>
            <ac:picMk id="4098" creationId="{EA995E23-E66B-20FE-4FCB-A9E5A2DDA831}"/>
          </ac:picMkLst>
        </pc:picChg>
        <pc:picChg chg="del mod">
          <ac:chgData name="Barua, Swastika" userId="35462911-c373-48ad-a418-6be50117cad7" providerId="ADAL" clId="{B47D1051-70D2-406D-9B65-7AC00F8C8055}" dt="2025-06-24T00:05:08.309" v="38" actId="21"/>
          <ac:picMkLst>
            <pc:docMk/>
            <pc:sldMk cId="876788611" sldId="606"/>
            <ac:picMk id="4100" creationId="{EF40EA40-6509-6540-8F40-E83AFF4E697D}"/>
          </ac:picMkLst>
        </pc:picChg>
        <pc:picChg chg="del mod">
          <ac:chgData name="Barua, Swastika" userId="35462911-c373-48ad-a418-6be50117cad7" providerId="ADAL" clId="{B47D1051-70D2-406D-9B65-7AC00F8C8055}" dt="2025-06-24T00:04:55.483" v="33" actId="21"/>
          <ac:picMkLst>
            <pc:docMk/>
            <pc:sldMk cId="876788611" sldId="606"/>
            <ac:picMk id="4102" creationId="{23D10C77-BFD4-CD1C-28AB-176173166222}"/>
          </ac:picMkLst>
        </pc:picChg>
      </pc:sldChg>
      <pc:sldChg chg="addSp modSp mod modAnim">
        <pc:chgData name="Barua, Swastika" userId="35462911-c373-48ad-a418-6be50117cad7" providerId="ADAL" clId="{B47D1051-70D2-406D-9B65-7AC00F8C8055}" dt="2025-06-24T00:07:42.699" v="145" actId="14100"/>
        <pc:sldMkLst>
          <pc:docMk/>
          <pc:sldMk cId="4050556606" sldId="607"/>
        </pc:sldMkLst>
        <pc:spChg chg="add mod">
          <ac:chgData name="Barua, Swastika" userId="35462911-c373-48ad-a418-6be50117cad7" providerId="ADAL" clId="{B47D1051-70D2-406D-9B65-7AC00F8C8055}" dt="2025-06-24T00:07:22.138" v="138" actId="14100"/>
          <ac:spMkLst>
            <pc:docMk/>
            <pc:sldMk cId="4050556606" sldId="607"/>
            <ac:spMk id="3" creationId="{5FEA9533-661C-56EC-CC0D-36313562EE3B}"/>
          </ac:spMkLst>
        </pc:spChg>
        <pc:spChg chg="add mod">
          <ac:chgData name="Barua, Swastika" userId="35462911-c373-48ad-a418-6be50117cad7" providerId="ADAL" clId="{B47D1051-70D2-406D-9B65-7AC00F8C8055}" dt="2025-06-24T00:07:42.699" v="145" actId="14100"/>
          <ac:spMkLst>
            <pc:docMk/>
            <pc:sldMk cId="4050556606" sldId="607"/>
            <ac:spMk id="4" creationId="{FDCB432F-210C-0766-9A86-67EFE12C1291}"/>
          </ac:spMkLst>
        </pc:spChg>
        <pc:spChg chg="mod">
          <ac:chgData name="Barua, Swastika" userId="35462911-c373-48ad-a418-6be50117cad7" providerId="ADAL" clId="{B47D1051-70D2-406D-9B65-7AC00F8C8055}" dt="2025-06-24T00:05:40.099" v="46" actId="20577"/>
          <ac:spMkLst>
            <pc:docMk/>
            <pc:sldMk cId="4050556606" sldId="607"/>
            <ac:spMk id="5" creationId="{C974917D-8994-B330-5931-0EDA8F6EA4CC}"/>
          </ac:spMkLst>
        </pc:spChg>
        <pc:picChg chg="add mod">
          <ac:chgData name="Barua, Swastika" userId="35462911-c373-48ad-a418-6be50117cad7" providerId="ADAL" clId="{B47D1051-70D2-406D-9B65-7AC00F8C8055}" dt="2025-06-24T00:07:08.543" v="133" actId="1076"/>
          <ac:picMkLst>
            <pc:docMk/>
            <pc:sldMk cId="4050556606" sldId="607"/>
            <ac:picMk id="4100" creationId="{EF40EA40-6509-6540-8F40-E83AFF4E697D}"/>
          </ac:picMkLst>
        </pc:picChg>
        <pc:picChg chg="add mod">
          <ac:chgData name="Barua, Swastika" userId="35462911-c373-48ad-a418-6be50117cad7" providerId="ADAL" clId="{B47D1051-70D2-406D-9B65-7AC00F8C8055}" dt="2025-06-24T00:07:13.862" v="135" actId="14100"/>
          <ac:picMkLst>
            <pc:docMk/>
            <pc:sldMk cId="4050556606" sldId="607"/>
            <ac:picMk id="4102" creationId="{23D10C77-BFD4-CD1C-28AB-176173166222}"/>
          </ac:picMkLst>
        </pc:picChg>
        <pc:picChg chg="mod">
          <ac:chgData name="Barua, Swastika" userId="35462911-c373-48ad-a418-6be50117cad7" providerId="ADAL" clId="{B47D1051-70D2-406D-9B65-7AC00F8C8055}" dt="2025-06-24T00:07:26.130" v="140" actId="1076"/>
          <ac:picMkLst>
            <pc:docMk/>
            <pc:sldMk cId="4050556606" sldId="607"/>
            <ac:picMk id="5122" creationId="{04845D8F-6493-298F-7BA8-066F729CC44A}"/>
          </ac:picMkLst>
        </pc:picChg>
        <pc:picChg chg="mod">
          <ac:chgData name="Barua, Swastika" userId="35462911-c373-48ad-a418-6be50117cad7" providerId="ADAL" clId="{B47D1051-70D2-406D-9B65-7AC00F8C8055}" dt="2025-06-24T00:07:34.568" v="142" actId="14100"/>
          <ac:picMkLst>
            <pc:docMk/>
            <pc:sldMk cId="4050556606" sldId="607"/>
            <ac:picMk id="5124" creationId="{E27D8FC0-F0F1-31F0-C303-221145A59C86}"/>
          </ac:picMkLst>
        </pc:picChg>
      </pc:sldChg>
      <pc:sldChg chg="del">
        <pc:chgData name="Barua, Swastika" userId="35462911-c373-48ad-a418-6be50117cad7" providerId="ADAL" clId="{B47D1051-70D2-406D-9B65-7AC00F8C8055}" dt="2025-06-24T00:04:28.428" v="24" actId="47"/>
        <pc:sldMkLst>
          <pc:docMk/>
          <pc:sldMk cId="2823588164" sldId="608"/>
        </pc:sldMkLst>
      </pc:sldChg>
      <pc:sldChg chg="ord">
        <pc:chgData name="Barua, Swastika" userId="35462911-c373-48ad-a418-6be50117cad7" providerId="ADAL" clId="{B47D1051-70D2-406D-9B65-7AC00F8C8055}" dt="2025-06-24T02:36:30.523" v="392"/>
        <pc:sldMkLst>
          <pc:docMk/>
          <pc:sldMk cId="232677698" sldId="609"/>
        </pc:sldMkLst>
      </pc:sldChg>
      <pc:sldChg chg="addSp delSp modSp add mod ord">
        <pc:chgData name="Barua, Swastika" userId="35462911-c373-48ad-a418-6be50117cad7" providerId="ADAL" clId="{B47D1051-70D2-406D-9B65-7AC00F8C8055}" dt="2025-06-24T03:27:39.880" v="494"/>
        <pc:sldMkLst>
          <pc:docMk/>
          <pc:sldMk cId="2360954967" sldId="610"/>
        </pc:sldMkLst>
        <pc:spChg chg="add">
          <ac:chgData name="Barua, Swastika" userId="35462911-c373-48ad-a418-6be50117cad7" providerId="ADAL" clId="{B47D1051-70D2-406D-9B65-7AC00F8C8055}" dt="2025-06-24T03:21:29.654" v="442"/>
          <ac:spMkLst>
            <pc:docMk/>
            <pc:sldMk cId="2360954967" sldId="610"/>
            <ac:spMk id="3" creationId="{8C9AAC91-FB9A-C227-53C1-5F114822CC2E}"/>
          </ac:spMkLst>
        </pc:spChg>
        <pc:spChg chg="del">
          <ac:chgData name="Barua, Swastika" userId="35462911-c373-48ad-a418-6be50117cad7" providerId="ADAL" clId="{B47D1051-70D2-406D-9B65-7AC00F8C8055}" dt="2025-06-24T03:20:55.943" v="421" actId="478"/>
          <ac:spMkLst>
            <pc:docMk/>
            <pc:sldMk cId="2360954967" sldId="610"/>
            <ac:spMk id="4" creationId="{FA037086-E726-4E4F-6CA7-6FD68DD89649}"/>
          </ac:spMkLst>
        </pc:spChg>
        <pc:spChg chg="mod">
          <ac:chgData name="Barua, Swastika" userId="35462911-c373-48ad-a418-6be50117cad7" providerId="ADAL" clId="{B47D1051-70D2-406D-9B65-7AC00F8C8055}" dt="2025-06-24T03:22:10.399" v="451" actId="313"/>
          <ac:spMkLst>
            <pc:docMk/>
            <pc:sldMk cId="2360954967" sldId="610"/>
            <ac:spMk id="5" creationId="{BBA53C7A-5456-E103-F867-896072CCAF0D}"/>
          </ac:spMkLst>
        </pc:spChg>
        <pc:spChg chg="del">
          <ac:chgData name="Barua, Swastika" userId="35462911-c373-48ad-a418-6be50117cad7" providerId="ADAL" clId="{B47D1051-70D2-406D-9B65-7AC00F8C8055}" dt="2025-06-24T03:20:57.195" v="422" actId="478"/>
          <ac:spMkLst>
            <pc:docMk/>
            <pc:sldMk cId="2360954967" sldId="610"/>
            <ac:spMk id="6" creationId="{BA9D59FC-82CF-358C-EC20-321788B74D3D}"/>
          </ac:spMkLst>
        </pc:spChg>
        <pc:spChg chg="mod">
          <ac:chgData name="Barua, Swastika" userId="35462911-c373-48ad-a418-6be50117cad7" providerId="ADAL" clId="{B47D1051-70D2-406D-9B65-7AC00F8C8055}" dt="2025-06-24T03:23:27.613" v="476" actId="1076"/>
          <ac:spMkLst>
            <pc:docMk/>
            <pc:sldMk cId="2360954967" sldId="610"/>
            <ac:spMk id="7" creationId="{0279901B-5BF1-14D1-8DF9-CF54ED81D319}"/>
          </ac:spMkLst>
        </pc:spChg>
        <pc:picChg chg="del">
          <ac:chgData name="Barua, Swastika" userId="35462911-c373-48ad-a418-6be50117cad7" providerId="ADAL" clId="{B47D1051-70D2-406D-9B65-7AC00F8C8055}" dt="2025-06-24T03:22:03.432" v="449" actId="478"/>
          <ac:picMkLst>
            <pc:docMk/>
            <pc:sldMk cId="2360954967" sldId="610"/>
            <ac:picMk id="1026" creationId="{9EAB99FC-BA99-6D23-72C2-64220BAFBEFC}"/>
          </ac:picMkLst>
        </pc:picChg>
        <pc:picChg chg="del">
          <ac:chgData name="Barua, Swastika" userId="35462911-c373-48ad-a418-6be50117cad7" providerId="ADAL" clId="{B47D1051-70D2-406D-9B65-7AC00F8C8055}" dt="2025-06-24T03:20:57.891" v="423" actId="478"/>
          <ac:picMkLst>
            <pc:docMk/>
            <pc:sldMk cId="2360954967" sldId="610"/>
            <ac:picMk id="1028" creationId="{B480490E-AA36-A8A3-5D6F-B06F2618B01F}"/>
          </ac:picMkLst>
        </pc:picChg>
      </pc:sldChg>
      <pc:sldChg chg="add del">
        <pc:chgData name="Barua, Swastika" userId="35462911-c373-48ad-a418-6be50117cad7" providerId="ADAL" clId="{B47D1051-70D2-406D-9B65-7AC00F8C8055}" dt="2025-06-24T03:21:20.555" v="441"/>
        <pc:sldMkLst>
          <pc:docMk/>
          <pc:sldMk cId="2147081066" sldId="611"/>
        </pc:sldMkLst>
      </pc:sldChg>
    </pc:docChg>
  </pc:docChgLst>
  <pc:docChgLst>
    <pc:chgData name="Barua, Swastika" userId="35462911-c373-48ad-a418-6be50117cad7" providerId="ADAL" clId="{8DE0F8AE-7901-4F64-8B36-EFB2EDB272F2}"/>
    <pc:docChg chg="custSel addSld modSld">
      <pc:chgData name="Barua, Swastika" userId="35462911-c373-48ad-a418-6be50117cad7" providerId="ADAL" clId="{8DE0F8AE-7901-4F64-8B36-EFB2EDB272F2}" dt="2025-06-24T15:57:45.727" v="240" actId="1076"/>
      <pc:docMkLst>
        <pc:docMk/>
      </pc:docMkLst>
      <pc:sldChg chg="add">
        <pc:chgData name="Barua, Swastika" userId="35462911-c373-48ad-a418-6be50117cad7" providerId="ADAL" clId="{8DE0F8AE-7901-4F64-8B36-EFB2EDB272F2}" dt="2025-06-24T15:57:00.395" v="234"/>
        <pc:sldMkLst>
          <pc:docMk/>
          <pc:sldMk cId="1039706818" sldId="557"/>
        </pc:sldMkLst>
      </pc:sldChg>
      <pc:sldChg chg="modSp mod">
        <pc:chgData name="Barua, Swastika" userId="35462911-c373-48ad-a418-6be50117cad7" providerId="ADAL" clId="{8DE0F8AE-7901-4F64-8B36-EFB2EDB272F2}" dt="2025-06-24T15:51:43.076" v="180" actId="20577"/>
        <pc:sldMkLst>
          <pc:docMk/>
          <pc:sldMk cId="377072600" sldId="597"/>
        </pc:sldMkLst>
        <pc:spChg chg="mod">
          <ac:chgData name="Barua, Swastika" userId="35462911-c373-48ad-a418-6be50117cad7" providerId="ADAL" clId="{8DE0F8AE-7901-4F64-8B36-EFB2EDB272F2}" dt="2025-06-24T15:51:43.076" v="180" actId="20577"/>
          <ac:spMkLst>
            <pc:docMk/>
            <pc:sldMk cId="377072600" sldId="597"/>
            <ac:spMk id="6" creationId="{40FA1AAB-C53A-F4C9-CA96-B90685EC0A57}"/>
          </ac:spMkLst>
        </pc:spChg>
      </pc:sldChg>
      <pc:sldChg chg="addSp delSp modSp add mod modAnim">
        <pc:chgData name="Barua, Swastika" userId="35462911-c373-48ad-a418-6be50117cad7" providerId="ADAL" clId="{8DE0F8AE-7901-4F64-8B36-EFB2EDB272F2}" dt="2025-06-24T15:57:45.727" v="240" actId="1076"/>
        <pc:sldMkLst>
          <pc:docMk/>
          <pc:sldMk cId="1480834447" sldId="611"/>
        </pc:sldMkLst>
        <pc:spChg chg="mod">
          <ac:chgData name="Barua, Swastika" userId="35462911-c373-48ad-a418-6be50117cad7" providerId="ADAL" clId="{8DE0F8AE-7901-4F64-8B36-EFB2EDB272F2}" dt="2025-06-24T15:42:28.833" v="20" actId="20577"/>
          <ac:spMkLst>
            <pc:docMk/>
            <pc:sldMk cId="1480834447" sldId="611"/>
            <ac:spMk id="5" creationId="{55F8EE8A-815B-7740-6349-D5078CCC57EF}"/>
          </ac:spMkLst>
        </pc:spChg>
        <pc:spChg chg="del">
          <ac:chgData name="Barua, Swastika" userId="35462911-c373-48ad-a418-6be50117cad7" providerId="ADAL" clId="{8DE0F8AE-7901-4F64-8B36-EFB2EDB272F2}" dt="2025-06-24T15:42:37.593" v="21" actId="478"/>
          <ac:spMkLst>
            <pc:docMk/>
            <pc:sldMk cId="1480834447" sldId="611"/>
            <ac:spMk id="7" creationId="{9EB23946-E389-52AE-0AB6-BA898B02DFCD}"/>
          </ac:spMkLst>
        </pc:spChg>
        <pc:spChg chg="add mod">
          <ac:chgData name="Barua, Swastika" userId="35462911-c373-48ad-a418-6be50117cad7" providerId="ADAL" clId="{8DE0F8AE-7901-4F64-8B36-EFB2EDB272F2}" dt="2025-06-24T15:54:46.663" v="222" actId="1076"/>
          <ac:spMkLst>
            <pc:docMk/>
            <pc:sldMk cId="1480834447" sldId="611"/>
            <ac:spMk id="23" creationId="{DBEFA7AC-1561-2337-36A1-7B30417EA963}"/>
          </ac:spMkLst>
        </pc:spChg>
        <pc:spChg chg="add mod">
          <ac:chgData name="Barua, Swastika" userId="35462911-c373-48ad-a418-6be50117cad7" providerId="ADAL" clId="{8DE0F8AE-7901-4F64-8B36-EFB2EDB272F2}" dt="2025-06-24T15:49:57.622" v="158" actId="1076"/>
          <ac:spMkLst>
            <pc:docMk/>
            <pc:sldMk cId="1480834447" sldId="611"/>
            <ac:spMk id="25" creationId="{ACA25E9C-15B6-3B4A-08C9-4A591EDDCBF7}"/>
          </ac:spMkLst>
        </pc:spChg>
        <pc:spChg chg="add mod">
          <ac:chgData name="Barua, Swastika" userId="35462911-c373-48ad-a418-6be50117cad7" providerId="ADAL" clId="{8DE0F8AE-7901-4F64-8B36-EFB2EDB272F2}" dt="2025-06-24T15:49:57.622" v="158" actId="1076"/>
          <ac:spMkLst>
            <pc:docMk/>
            <pc:sldMk cId="1480834447" sldId="611"/>
            <ac:spMk id="27" creationId="{466F3AFC-5C76-E8CF-A159-6619B0F4494F}"/>
          </ac:spMkLst>
        </pc:spChg>
        <pc:spChg chg="add mod">
          <ac:chgData name="Barua, Swastika" userId="35462911-c373-48ad-a418-6be50117cad7" providerId="ADAL" clId="{8DE0F8AE-7901-4F64-8B36-EFB2EDB272F2}" dt="2025-06-24T15:49:57.622" v="158" actId="1076"/>
          <ac:spMkLst>
            <pc:docMk/>
            <pc:sldMk cId="1480834447" sldId="611"/>
            <ac:spMk id="29" creationId="{15AE69A7-0BDA-4913-7EE6-0294620F8187}"/>
          </ac:spMkLst>
        </pc:spChg>
        <pc:spChg chg="add mod">
          <ac:chgData name="Barua, Swastika" userId="35462911-c373-48ad-a418-6be50117cad7" providerId="ADAL" clId="{8DE0F8AE-7901-4F64-8B36-EFB2EDB272F2}" dt="2025-06-24T15:49:57.622" v="158" actId="1076"/>
          <ac:spMkLst>
            <pc:docMk/>
            <pc:sldMk cId="1480834447" sldId="611"/>
            <ac:spMk id="31" creationId="{A45E654A-1ED9-A67D-075B-EF1E059EBF72}"/>
          </ac:spMkLst>
        </pc:spChg>
        <pc:spChg chg="add mod">
          <ac:chgData name="Barua, Swastika" userId="35462911-c373-48ad-a418-6be50117cad7" providerId="ADAL" clId="{8DE0F8AE-7901-4F64-8B36-EFB2EDB272F2}" dt="2025-06-24T15:49:57.622" v="158" actId="1076"/>
          <ac:spMkLst>
            <pc:docMk/>
            <pc:sldMk cId="1480834447" sldId="611"/>
            <ac:spMk id="33" creationId="{1FA79F85-BA85-516A-2F13-0EFF9C400E4E}"/>
          </ac:spMkLst>
        </pc:spChg>
        <pc:spChg chg="add mod">
          <ac:chgData name="Barua, Swastika" userId="35462911-c373-48ad-a418-6be50117cad7" providerId="ADAL" clId="{8DE0F8AE-7901-4F64-8B36-EFB2EDB272F2}" dt="2025-06-24T15:50:37.762" v="174" actId="20577"/>
          <ac:spMkLst>
            <pc:docMk/>
            <pc:sldMk cId="1480834447" sldId="611"/>
            <ac:spMk id="36" creationId="{0ECD18EB-B02E-9A50-EAEA-20FAD889ED10}"/>
          </ac:spMkLst>
        </pc:spChg>
        <pc:spChg chg="add mod">
          <ac:chgData name="Barua, Swastika" userId="35462911-c373-48ad-a418-6be50117cad7" providerId="ADAL" clId="{8DE0F8AE-7901-4F64-8B36-EFB2EDB272F2}" dt="2025-06-24T15:51:17.304" v="179" actId="1076"/>
          <ac:spMkLst>
            <pc:docMk/>
            <pc:sldMk cId="1480834447" sldId="611"/>
            <ac:spMk id="37" creationId="{1E09EF67-0D84-720A-0743-29CF816A1724}"/>
          </ac:spMkLst>
        </pc:spChg>
        <pc:spChg chg="add mod">
          <ac:chgData name="Barua, Swastika" userId="35462911-c373-48ad-a418-6be50117cad7" providerId="ADAL" clId="{8DE0F8AE-7901-4F64-8B36-EFB2EDB272F2}" dt="2025-06-24T15:54:35.896" v="221" actId="113"/>
          <ac:spMkLst>
            <pc:docMk/>
            <pc:sldMk cId="1480834447" sldId="611"/>
            <ac:spMk id="38" creationId="{6C6CD811-0581-D9E4-C9E3-1D7BC70F542F}"/>
          </ac:spMkLst>
        </pc:spChg>
        <pc:grpChg chg="add del mod">
          <ac:chgData name="Barua, Swastika" userId="35462911-c373-48ad-a418-6be50117cad7" providerId="ADAL" clId="{8DE0F8AE-7901-4F64-8B36-EFB2EDB272F2}" dt="2025-06-24T15:44:04.470" v="52" actId="21"/>
          <ac:grpSpMkLst>
            <pc:docMk/>
            <pc:sldMk cId="1480834447" sldId="611"/>
            <ac:grpSpMk id="3" creationId="{4CCA32B6-2F15-FED6-7863-879E01D1437F}"/>
          </ac:grpSpMkLst>
        </pc:grpChg>
        <pc:grpChg chg="del mod">
          <ac:chgData name="Barua, Swastika" userId="35462911-c373-48ad-a418-6be50117cad7" providerId="ADAL" clId="{8DE0F8AE-7901-4F64-8B36-EFB2EDB272F2}" dt="2025-06-24T15:44:00.242" v="49" actId="21"/>
          <ac:grpSpMkLst>
            <pc:docMk/>
            <pc:sldMk cId="1480834447" sldId="611"/>
            <ac:grpSpMk id="6" creationId="{74D2F472-ABD5-68A7-DBB2-EEA635D28E2F}"/>
          </ac:grpSpMkLst>
        </pc:grpChg>
        <pc:grpChg chg="add mod">
          <ac:chgData name="Barua, Swastika" userId="35462911-c373-48ad-a418-6be50117cad7" providerId="ADAL" clId="{8DE0F8AE-7901-4F64-8B36-EFB2EDB272F2}" dt="2025-06-24T15:52:57.600" v="182" actId="14100"/>
          <ac:grpSpMkLst>
            <pc:docMk/>
            <pc:sldMk cId="1480834447" sldId="611"/>
            <ac:grpSpMk id="21" creationId="{295065D2-07DF-D3C0-BD13-708351C02C49}"/>
          </ac:grpSpMkLst>
        </pc:grpChg>
        <pc:grpChg chg="add mod">
          <ac:chgData name="Barua, Swastika" userId="35462911-c373-48ad-a418-6be50117cad7" providerId="ADAL" clId="{8DE0F8AE-7901-4F64-8B36-EFB2EDB272F2}" dt="2025-06-24T15:52:57.600" v="182" actId="14100"/>
          <ac:grpSpMkLst>
            <pc:docMk/>
            <pc:sldMk cId="1480834447" sldId="611"/>
            <ac:grpSpMk id="35" creationId="{DBFB26C8-A46E-EBA8-6AA0-FD8A546982D6}"/>
          </ac:grpSpMkLst>
        </pc:grpChg>
        <pc:graphicFrameChg chg="mod modGraphic">
          <ac:chgData name="Barua, Swastika" userId="35462911-c373-48ad-a418-6be50117cad7" providerId="ADAL" clId="{8DE0F8AE-7901-4F64-8B36-EFB2EDB272F2}" dt="2025-06-24T15:53:06.286" v="185" actId="403"/>
          <ac:graphicFrameMkLst>
            <pc:docMk/>
            <pc:sldMk cId="1480834447" sldId="611"/>
            <ac:graphicFrameMk id="4" creationId="{278646A2-5C9F-33C4-D778-A2DD19C8CD25}"/>
          </ac:graphicFrameMkLst>
        </pc:graphicFrameChg>
        <pc:picChg chg="del mod">
          <ac:chgData name="Barua, Swastika" userId="35462911-c373-48ad-a418-6be50117cad7" providerId="ADAL" clId="{8DE0F8AE-7901-4F64-8B36-EFB2EDB272F2}" dt="2025-06-24T15:43:45.420" v="40" actId="21"/>
          <ac:picMkLst>
            <pc:docMk/>
            <pc:sldMk cId="1480834447" sldId="611"/>
            <ac:picMk id="8" creationId="{B06B9F3D-7222-2649-32B2-CFAABF1A7A33}"/>
          </ac:picMkLst>
        </pc:picChg>
        <pc:picChg chg="del mod">
          <ac:chgData name="Barua, Swastika" userId="35462911-c373-48ad-a418-6be50117cad7" providerId="ADAL" clId="{8DE0F8AE-7901-4F64-8B36-EFB2EDB272F2}" dt="2025-06-24T15:43:50.692" v="43" actId="21"/>
          <ac:picMkLst>
            <pc:docMk/>
            <pc:sldMk cId="1480834447" sldId="611"/>
            <ac:picMk id="9" creationId="{9F486C32-18B7-D6F8-575F-8B233D0930B1}"/>
          </ac:picMkLst>
        </pc:picChg>
        <pc:picChg chg="del mod">
          <ac:chgData name="Barua, Swastika" userId="35462911-c373-48ad-a418-6be50117cad7" providerId="ADAL" clId="{8DE0F8AE-7901-4F64-8B36-EFB2EDB272F2}" dt="2025-06-24T15:43:54.765" v="46" actId="21"/>
          <ac:picMkLst>
            <pc:docMk/>
            <pc:sldMk cId="1480834447" sldId="611"/>
            <ac:picMk id="10" creationId="{BBC652AD-BA99-A93E-695D-50CD6411DEB3}"/>
          </ac:picMkLst>
        </pc:picChg>
        <pc:picChg chg="del mod">
          <ac:chgData name="Barua, Swastika" userId="35462911-c373-48ad-a418-6be50117cad7" providerId="ADAL" clId="{8DE0F8AE-7901-4F64-8B36-EFB2EDB272F2}" dt="2025-06-24T15:44:00.242" v="49" actId="21"/>
          <ac:picMkLst>
            <pc:docMk/>
            <pc:sldMk cId="1480834447" sldId="611"/>
            <ac:picMk id="11" creationId="{A0560E9F-CB47-32ED-D7C0-B538DAAA0AF2}"/>
          </ac:picMkLst>
        </pc:picChg>
        <pc:picChg chg="del mod">
          <ac:chgData name="Barua, Swastika" userId="35462911-c373-48ad-a418-6be50117cad7" providerId="ADAL" clId="{8DE0F8AE-7901-4F64-8B36-EFB2EDB272F2}" dt="2025-06-24T15:44:04.470" v="52" actId="21"/>
          <ac:picMkLst>
            <pc:docMk/>
            <pc:sldMk cId="1480834447" sldId="611"/>
            <ac:picMk id="12" creationId="{D318D9D6-BD75-3F08-1776-C8AD80CD353F}"/>
          </ac:picMkLst>
        </pc:picChg>
        <pc:picChg chg="del mod">
          <ac:chgData name="Barua, Swastika" userId="35462911-c373-48ad-a418-6be50117cad7" providerId="ADAL" clId="{8DE0F8AE-7901-4F64-8B36-EFB2EDB272F2}" dt="2025-06-24T15:43:37.872" v="37" actId="21"/>
          <ac:picMkLst>
            <pc:docMk/>
            <pc:sldMk cId="1480834447" sldId="611"/>
            <ac:picMk id="13" creationId="{BA69E3A2-5595-CE56-1635-287BBC9E0C29}"/>
          </ac:picMkLst>
        </pc:picChg>
        <pc:picChg chg="add mod">
          <ac:chgData name="Barua, Swastika" userId="35462911-c373-48ad-a418-6be50117cad7" providerId="ADAL" clId="{8DE0F8AE-7901-4F64-8B36-EFB2EDB272F2}" dt="2025-06-24T15:52:57.600" v="182" actId="14100"/>
          <ac:picMkLst>
            <pc:docMk/>
            <pc:sldMk cId="1480834447" sldId="611"/>
            <ac:picMk id="14" creationId="{BA69E3A2-5595-CE56-1635-287BBC9E0C29}"/>
          </ac:picMkLst>
        </pc:picChg>
        <pc:picChg chg="add mod">
          <ac:chgData name="Barua, Swastika" userId="35462911-c373-48ad-a418-6be50117cad7" providerId="ADAL" clId="{8DE0F8AE-7901-4F64-8B36-EFB2EDB272F2}" dt="2025-06-24T15:52:57.600" v="182" actId="14100"/>
          <ac:picMkLst>
            <pc:docMk/>
            <pc:sldMk cId="1480834447" sldId="611"/>
            <ac:picMk id="16" creationId="{B06B9F3D-7222-2649-32B2-CFAABF1A7A33}"/>
          </ac:picMkLst>
        </pc:picChg>
        <pc:picChg chg="add mod">
          <ac:chgData name="Barua, Swastika" userId="35462911-c373-48ad-a418-6be50117cad7" providerId="ADAL" clId="{8DE0F8AE-7901-4F64-8B36-EFB2EDB272F2}" dt="2025-06-24T15:52:57.600" v="182" actId="14100"/>
          <ac:picMkLst>
            <pc:docMk/>
            <pc:sldMk cId="1480834447" sldId="611"/>
            <ac:picMk id="17" creationId="{9F486C32-18B7-D6F8-575F-8B233D0930B1}"/>
          </ac:picMkLst>
        </pc:picChg>
        <pc:picChg chg="add mod">
          <ac:chgData name="Barua, Swastika" userId="35462911-c373-48ad-a418-6be50117cad7" providerId="ADAL" clId="{8DE0F8AE-7901-4F64-8B36-EFB2EDB272F2}" dt="2025-06-24T15:52:57.600" v="182" actId="14100"/>
          <ac:picMkLst>
            <pc:docMk/>
            <pc:sldMk cId="1480834447" sldId="611"/>
            <ac:picMk id="18" creationId="{BBC652AD-BA99-A93E-695D-50CD6411DEB3}"/>
          </ac:picMkLst>
        </pc:picChg>
        <pc:picChg chg="add mod">
          <ac:chgData name="Barua, Swastika" userId="35462911-c373-48ad-a418-6be50117cad7" providerId="ADAL" clId="{8DE0F8AE-7901-4F64-8B36-EFB2EDB272F2}" dt="2025-06-24T15:52:57.600" v="182" actId="14100"/>
          <ac:picMkLst>
            <pc:docMk/>
            <pc:sldMk cId="1480834447" sldId="611"/>
            <ac:picMk id="19" creationId="{A0560E9F-CB47-32ED-D7C0-B538DAAA0AF2}"/>
          </ac:picMkLst>
        </pc:picChg>
        <pc:picChg chg="add mod">
          <ac:chgData name="Barua, Swastika" userId="35462911-c373-48ad-a418-6be50117cad7" providerId="ADAL" clId="{8DE0F8AE-7901-4F64-8B36-EFB2EDB272F2}" dt="2025-06-24T15:52:57.600" v="182" actId="14100"/>
          <ac:picMkLst>
            <pc:docMk/>
            <pc:sldMk cId="1480834447" sldId="611"/>
            <ac:picMk id="20" creationId="{D318D9D6-BD75-3F08-1776-C8AD80CD353F}"/>
          </ac:picMkLst>
        </pc:picChg>
        <pc:picChg chg="add mod">
          <ac:chgData name="Barua, Swastika" userId="35462911-c373-48ad-a418-6be50117cad7" providerId="ADAL" clId="{8DE0F8AE-7901-4F64-8B36-EFB2EDB272F2}" dt="2025-06-24T15:49:57.622" v="158" actId="1076"/>
          <ac:picMkLst>
            <pc:docMk/>
            <pc:sldMk cId="1480834447" sldId="611"/>
            <ac:picMk id="24" creationId="{D41FF081-440B-A6FA-AE16-AA6358A1A20C}"/>
          </ac:picMkLst>
        </pc:picChg>
        <pc:picChg chg="add mod">
          <ac:chgData name="Barua, Swastika" userId="35462911-c373-48ad-a418-6be50117cad7" providerId="ADAL" clId="{8DE0F8AE-7901-4F64-8B36-EFB2EDB272F2}" dt="2025-06-24T15:49:57.622" v="158" actId="1076"/>
          <ac:picMkLst>
            <pc:docMk/>
            <pc:sldMk cId="1480834447" sldId="611"/>
            <ac:picMk id="26" creationId="{623070CA-360F-768C-37CC-12F72B93CAFA}"/>
          </ac:picMkLst>
        </pc:picChg>
        <pc:picChg chg="add mod">
          <ac:chgData name="Barua, Swastika" userId="35462911-c373-48ad-a418-6be50117cad7" providerId="ADAL" clId="{8DE0F8AE-7901-4F64-8B36-EFB2EDB272F2}" dt="2025-06-24T15:49:57.622" v="158" actId="1076"/>
          <ac:picMkLst>
            <pc:docMk/>
            <pc:sldMk cId="1480834447" sldId="611"/>
            <ac:picMk id="28" creationId="{80331B21-ECB0-3930-8B6F-D4BA9F44778E}"/>
          </ac:picMkLst>
        </pc:picChg>
        <pc:picChg chg="add mod">
          <ac:chgData name="Barua, Swastika" userId="35462911-c373-48ad-a418-6be50117cad7" providerId="ADAL" clId="{8DE0F8AE-7901-4F64-8B36-EFB2EDB272F2}" dt="2025-06-24T15:49:57.622" v="158" actId="1076"/>
          <ac:picMkLst>
            <pc:docMk/>
            <pc:sldMk cId="1480834447" sldId="611"/>
            <ac:picMk id="30" creationId="{9A2E1E07-CE7D-CF45-E1EF-711333F515F4}"/>
          </ac:picMkLst>
        </pc:picChg>
        <pc:picChg chg="add mod">
          <ac:chgData name="Barua, Swastika" userId="35462911-c373-48ad-a418-6be50117cad7" providerId="ADAL" clId="{8DE0F8AE-7901-4F64-8B36-EFB2EDB272F2}" dt="2025-06-24T15:49:57.622" v="158" actId="1076"/>
          <ac:picMkLst>
            <pc:docMk/>
            <pc:sldMk cId="1480834447" sldId="611"/>
            <ac:picMk id="32" creationId="{F6F67C7A-02ED-ADBC-C90E-4BA34B570514}"/>
          </ac:picMkLst>
        </pc:picChg>
        <pc:picChg chg="add mod">
          <ac:chgData name="Barua, Swastika" userId="35462911-c373-48ad-a418-6be50117cad7" providerId="ADAL" clId="{8DE0F8AE-7901-4F64-8B36-EFB2EDB272F2}" dt="2025-06-24T15:57:45.727" v="240" actId="1076"/>
          <ac:picMkLst>
            <pc:docMk/>
            <pc:sldMk cId="1480834447" sldId="611"/>
            <ac:picMk id="1026" creationId="{409DD677-04EC-A484-80D2-51EF595D9D68}"/>
          </ac:picMkLst>
        </pc:pic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https://txst-my.sharepoint.com/personal/mvx13_txstate_edu/Documents/Hackathon_Swastika/0_Thesis/1_Proposal%20Defence/Motorcycle/Data/17-23/Motorcyclist_17_23.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https://txst-my.sharepoint.com/personal/mvx13_txstate_edu/Documents/Hackathon_Swastika/0_Thesis/1_Proposal%20Defence/Motorcycle/Data/17-23/Motorcyclist_17_23.xlsx"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Sheet5!$W$9</c:f>
              <c:strCache>
                <c:ptCount val="1"/>
                <c:pt idx="0">
                  <c:v>Urban</c:v>
                </c:pt>
              </c:strCache>
            </c:strRef>
          </c:tx>
          <c:spPr>
            <a:ln w="22225" cap="rnd">
              <a:solidFill>
                <a:schemeClr val="accent1"/>
              </a:solidFill>
              <a:round/>
            </a:ln>
            <a:effectLst/>
          </c:spPr>
          <c:marker>
            <c:symbol val="diamond"/>
            <c:size val="6"/>
            <c:spPr>
              <a:solidFill>
                <a:schemeClr val="accent1"/>
              </a:solidFill>
              <a:ln w="9525">
                <a:solidFill>
                  <a:schemeClr val="accent1"/>
                </a:solidFill>
                <a:round/>
              </a:ln>
              <a:effectLst/>
            </c:spPr>
          </c:marker>
          <c:cat>
            <c:numRef>
              <c:f>Sheet5!$X$8:$AD$8</c:f>
              <c:numCache>
                <c:formatCode>General</c:formatCode>
                <c:ptCount val="7"/>
                <c:pt idx="0">
                  <c:v>2017</c:v>
                </c:pt>
                <c:pt idx="1">
                  <c:v>2018</c:v>
                </c:pt>
                <c:pt idx="2">
                  <c:v>2019</c:v>
                </c:pt>
                <c:pt idx="3">
                  <c:v>2020</c:v>
                </c:pt>
                <c:pt idx="4">
                  <c:v>2021</c:v>
                </c:pt>
                <c:pt idx="5">
                  <c:v>2022</c:v>
                </c:pt>
                <c:pt idx="6">
                  <c:v>2023</c:v>
                </c:pt>
              </c:numCache>
            </c:numRef>
          </c:cat>
          <c:val>
            <c:numRef>
              <c:f>Sheet5!$X$9:$AD$9</c:f>
              <c:numCache>
                <c:formatCode>0.00</c:formatCode>
                <c:ptCount val="7"/>
                <c:pt idx="0" formatCode="General">
                  <c:v>0</c:v>
                </c:pt>
                <c:pt idx="1">
                  <c:v>-10.499924023704605</c:v>
                </c:pt>
                <c:pt idx="2">
                  <c:v>-1.9185059422750426</c:v>
                </c:pt>
                <c:pt idx="3">
                  <c:v>-4.3967457157694305</c:v>
                </c:pt>
                <c:pt idx="4">
                  <c:v>8.3107007061379683</c:v>
                </c:pt>
                <c:pt idx="5">
                  <c:v>4.2962219993313271</c:v>
                </c:pt>
                <c:pt idx="6">
                  <c:v>1.9554415771758296</c:v>
                </c:pt>
              </c:numCache>
            </c:numRef>
          </c:val>
          <c:smooth val="0"/>
          <c:extLst>
            <c:ext xmlns:c16="http://schemas.microsoft.com/office/drawing/2014/chart" uri="{C3380CC4-5D6E-409C-BE32-E72D297353CC}">
              <c16:uniqueId val="{00000000-1FEA-48C2-8C39-CFE348AD927C}"/>
            </c:ext>
          </c:extLst>
        </c:ser>
        <c:ser>
          <c:idx val="1"/>
          <c:order val="1"/>
          <c:tx>
            <c:strRef>
              <c:f>Sheet5!$W$10</c:f>
              <c:strCache>
                <c:ptCount val="1"/>
                <c:pt idx="0">
                  <c:v>Rural</c:v>
                </c:pt>
              </c:strCache>
            </c:strRef>
          </c:tx>
          <c:spPr>
            <a:ln w="22225" cap="rnd">
              <a:solidFill>
                <a:schemeClr val="accent2"/>
              </a:solidFill>
              <a:round/>
            </a:ln>
            <a:effectLst/>
          </c:spPr>
          <c:marker>
            <c:symbol val="square"/>
            <c:size val="6"/>
            <c:spPr>
              <a:solidFill>
                <a:schemeClr val="accent2"/>
              </a:solidFill>
              <a:ln w="9525">
                <a:solidFill>
                  <a:schemeClr val="accent2"/>
                </a:solidFill>
                <a:round/>
              </a:ln>
              <a:effectLst/>
            </c:spPr>
          </c:marker>
          <c:cat>
            <c:numRef>
              <c:f>Sheet5!$X$8:$AD$8</c:f>
              <c:numCache>
                <c:formatCode>General</c:formatCode>
                <c:ptCount val="7"/>
                <c:pt idx="0">
                  <c:v>2017</c:v>
                </c:pt>
                <c:pt idx="1">
                  <c:v>2018</c:v>
                </c:pt>
                <c:pt idx="2">
                  <c:v>2019</c:v>
                </c:pt>
                <c:pt idx="3">
                  <c:v>2020</c:v>
                </c:pt>
                <c:pt idx="4">
                  <c:v>2021</c:v>
                </c:pt>
                <c:pt idx="5">
                  <c:v>2022</c:v>
                </c:pt>
                <c:pt idx="6">
                  <c:v>2023</c:v>
                </c:pt>
              </c:numCache>
            </c:numRef>
          </c:cat>
          <c:val>
            <c:numRef>
              <c:f>Sheet5!$X$10:$AD$10</c:f>
              <c:numCache>
                <c:formatCode>0.00</c:formatCode>
                <c:ptCount val="7"/>
                <c:pt idx="0" formatCode="General">
                  <c:v>0</c:v>
                </c:pt>
                <c:pt idx="1">
                  <c:v>-10.565217391304348</c:v>
                </c:pt>
                <c:pt idx="2">
                  <c:v>-1.7015070491006319</c:v>
                </c:pt>
                <c:pt idx="3">
                  <c:v>6.8249258160237387</c:v>
                </c:pt>
                <c:pt idx="4">
                  <c:v>10.37037037037037</c:v>
                </c:pt>
                <c:pt idx="5">
                  <c:v>8.3892617449664433E-2</c:v>
                </c:pt>
                <c:pt idx="6">
                  <c:v>7.2925398155909464</c:v>
                </c:pt>
              </c:numCache>
            </c:numRef>
          </c:val>
          <c:smooth val="0"/>
          <c:extLst>
            <c:ext xmlns:c16="http://schemas.microsoft.com/office/drawing/2014/chart" uri="{C3380CC4-5D6E-409C-BE32-E72D297353CC}">
              <c16:uniqueId val="{00000001-1FEA-48C2-8C39-CFE348AD927C}"/>
            </c:ext>
          </c:extLst>
        </c:ser>
        <c:dLbls>
          <c:showLegendKey val="0"/>
          <c:showVal val="0"/>
          <c:showCatName val="0"/>
          <c:showSerName val="0"/>
          <c:showPercent val="0"/>
          <c:showBubbleSize val="0"/>
        </c:dLbls>
        <c:marker val="1"/>
        <c:smooth val="0"/>
        <c:axId val="1240214431"/>
        <c:axId val="1240215391"/>
      </c:lineChart>
      <c:catAx>
        <c:axId val="1240214431"/>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lgn="ctr" rtl="0">
                  <a:defRPr sz="1400" b="0" i="0" u="none" strike="noStrike" kern="1200" cap="none" baseline="0">
                    <a:solidFill>
                      <a:schemeClr val="tx1">
                        <a:lumMod val="65000"/>
                        <a:lumOff val="35000"/>
                      </a:schemeClr>
                    </a:solidFill>
                    <a:latin typeface="Arial" panose="020B0604020202020204" pitchFamily="34" charset="0"/>
                    <a:ea typeface="+mn-ea"/>
                    <a:cs typeface="Arial" panose="020B0604020202020204" pitchFamily="34" charset="0"/>
                  </a:defRPr>
                </a:pPr>
                <a:r>
                  <a:rPr lang="en-US" cap="none"/>
                  <a:t>Year</a:t>
                </a:r>
              </a:p>
            </c:rich>
          </c:tx>
          <c:overlay val="0"/>
          <c:spPr>
            <a:noFill/>
            <a:ln>
              <a:noFill/>
            </a:ln>
            <a:effectLst/>
          </c:spPr>
          <c:txPr>
            <a:bodyPr rot="0" spcFirstLastPara="1" vertOverflow="ellipsis" vert="horz" wrap="square" anchor="ctr" anchorCtr="1"/>
            <a:lstStyle/>
            <a:p>
              <a:pPr algn="ctr" rtl="0">
                <a:defRPr sz="1400" b="0" i="0" u="none" strike="noStrike" kern="1200" cap="none"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cap="all" spc="120" normalizeH="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crossAx val="1240215391"/>
        <c:crosses val="autoZero"/>
        <c:auto val="1"/>
        <c:lblAlgn val="ctr"/>
        <c:lblOffset val="100"/>
        <c:noMultiLvlLbl val="0"/>
      </c:catAx>
      <c:valAx>
        <c:axId val="1240215391"/>
        <c:scaling>
          <c:orientation val="minMax"/>
        </c:scaling>
        <c:delete val="0"/>
        <c:axPos val="l"/>
        <c:title>
          <c:tx>
            <c:rich>
              <a:bodyPr rot="-5400000" spcFirstLastPara="1" vertOverflow="ellipsis" vert="horz" wrap="square" anchor="ctr" anchorCtr="1"/>
              <a:lstStyle/>
              <a:p>
                <a:pPr>
                  <a:defRPr sz="1400" b="0" i="0" u="none" strike="noStrike" kern="1200" cap="all" baseline="0">
                    <a:solidFill>
                      <a:schemeClr val="tx1">
                        <a:lumMod val="65000"/>
                        <a:lumOff val="35000"/>
                      </a:schemeClr>
                    </a:solidFill>
                    <a:latin typeface="Arial" panose="020B0604020202020204" pitchFamily="34" charset="0"/>
                    <a:ea typeface="+mn-ea"/>
                    <a:cs typeface="Arial" panose="020B0604020202020204" pitchFamily="34" charset="0"/>
                  </a:defRPr>
                </a:pPr>
                <a:r>
                  <a:rPr lang="en-US" cap="none"/>
                  <a:t>Percent Change</a:t>
                </a:r>
              </a:p>
            </c:rich>
          </c:tx>
          <c:overlay val="0"/>
          <c:spPr>
            <a:noFill/>
            <a:ln>
              <a:noFill/>
            </a:ln>
            <a:effectLst/>
          </c:spPr>
          <c:txPr>
            <a:bodyPr rot="-5400000" spcFirstLastPara="1" vertOverflow="ellipsis" vert="horz" wrap="square" anchor="ctr" anchorCtr="1"/>
            <a:lstStyle/>
            <a:p>
              <a:pPr>
                <a:defRPr sz="1400" b="0" i="0" u="none" strike="noStrike" kern="1200" cap="all"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title>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crossAx val="1240214431"/>
        <c:crosses val="autoZero"/>
        <c:crossBetween val="between"/>
      </c:valAx>
      <c:dTable>
        <c:showHorzBorder val="1"/>
        <c:showVertBorder val="1"/>
        <c:showOutline val="1"/>
        <c:showKeys val="1"/>
        <c:spPr>
          <a:noFill/>
          <a:ln w="9525">
            <a:solidFill>
              <a:schemeClr val="tx1">
                <a:lumMod val="15000"/>
                <a:lumOff val="85000"/>
              </a:schemeClr>
            </a:solidFill>
          </a:ln>
          <a:effectLst/>
        </c:spPr>
        <c:txPr>
          <a:bodyPr rot="0" spcFirstLastPara="1" vertOverflow="ellipsis" vert="horz" wrap="square" anchor="ctr" anchorCtr="1"/>
          <a:lstStyle/>
          <a:p>
            <a:pPr rtl="0">
              <a:defRPr sz="14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dTable>
      <c:spPr>
        <a:noFill/>
        <a:ln>
          <a:noFill/>
        </a:ln>
        <a:effectLst/>
      </c:spPr>
    </c:plotArea>
    <c:legend>
      <c:legendPos val="t"/>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legend>
    <c:plotVisOnly val="1"/>
    <c:dispBlanksAs val="gap"/>
    <c:showDLblsOverMax val="0"/>
  </c:chart>
  <c:spPr>
    <a:noFill/>
    <a:ln>
      <a:noFill/>
    </a:ln>
    <a:effectLst/>
  </c:spPr>
  <c:txPr>
    <a:bodyPr/>
    <a:lstStyle/>
    <a:p>
      <a:pPr>
        <a:defRPr sz="1400">
          <a:latin typeface="Arial" panose="020B0604020202020204" pitchFamily="34" charset="0"/>
          <a:cs typeface="Arial" panose="020B0604020202020204" pitchFamily="34" charset="0"/>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Sheet1!$E$18</c:f>
              <c:strCache>
                <c:ptCount val="1"/>
                <c:pt idx="0">
                  <c:v>Rural (%)</c:v>
                </c:pt>
              </c:strCache>
            </c:strRef>
          </c:tx>
          <c:spPr>
            <a:solidFill>
              <a:schemeClr val="accent2"/>
            </a:solidFill>
            <a:ln>
              <a:noFill/>
            </a:ln>
            <a:effectLst/>
          </c:spPr>
          <c:invertIfNegative val="0"/>
          <c:trendline>
            <c:spPr>
              <a:ln w="19050" cap="rnd">
                <a:solidFill>
                  <a:schemeClr val="accent2"/>
                </a:solidFill>
                <a:prstDash val="sysDot"/>
              </a:ln>
              <a:effectLst/>
            </c:spPr>
            <c:trendlineType val="poly"/>
            <c:order val="2"/>
            <c:dispRSqr val="0"/>
            <c:dispEq val="0"/>
          </c:trendline>
          <c:cat>
            <c:strRef>
              <c:f>Sheet1!$F$17:$J$17</c:f>
              <c:strCache>
                <c:ptCount val="5"/>
                <c:pt idx="0">
                  <c:v>Fatal</c:v>
                </c:pt>
                <c:pt idx="1">
                  <c:v>Incapacitating injury</c:v>
                </c:pt>
                <c:pt idx="2">
                  <c:v>Non-incapacitating</c:v>
                </c:pt>
                <c:pt idx="3">
                  <c:v>Possible injury</c:v>
                </c:pt>
                <c:pt idx="4">
                  <c:v>Not Injured</c:v>
                </c:pt>
              </c:strCache>
              <c:extLst/>
            </c:strRef>
          </c:cat>
          <c:val>
            <c:numRef>
              <c:f>Sheet1!$F$18:$J$18</c:f>
              <c:numCache>
                <c:formatCode>0.00</c:formatCode>
                <c:ptCount val="5"/>
                <c:pt idx="0">
                  <c:v>39.258830341632887</c:v>
                </c:pt>
                <c:pt idx="1">
                  <c:v>34.09732016925247</c:v>
                </c:pt>
                <c:pt idx="2">
                  <c:v>25.015060240963855</c:v>
                </c:pt>
                <c:pt idx="3">
                  <c:v>20.492468656985661</c:v>
                </c:pt>
                <c:pt idx="4">
                  <c:v>25.289635737396932</c:v>
                </c:pt>
              </c:numCache>
              <c:extLst/>
            </c:numRef>
          </c:val>
          <c:extLst>
            <c:ext xmlns:c16="http://schemas.microsoft.com/office/drawing/2014/chart" uri="{C3380CC4-5D6E-409C-BE32-E72D297353CC}">
              <c16:uniqueId val="{00000001-8201-46E4-BA15-A0122D0A3730}"/>
            </c:ext>
          </c:extLst>
        </c:ser>
        <c:ser>
          <c:idx val="1"/>
          <c:order val="1"/>
          <c:tx>
            <c:strRef>
              <c:f>Sheet1!$E$19</c:f>
              <c:strCache>
                <c:ptCount val="1"/>
                <c:pt idx="0">
                  <c:v>Urban (%)</c:v>
                </c:pt>
              </c:strCache>
            </c:strRef>
          </c:tx>
          <c:spPr>
            <a:solidFill>
              <a:schemeClr val="accent1"/>
            </a:solidFill>
            <a:ln>
              <a:noFill/>
            </a:ln>
            <a:effectLst/>
          </c:spPr>
          <c:invertIfNegative val="0"/>
          <c:trendline>
            <c:spPr>
              <a:ln w="19050" cap="rnd">
                <a:solidFill>
                  <a:schemeClr val="accent1"/>
                </a:solidFill>
                <a:prstDash val="sysDot"/>
              </a:ln>
              <a:effectLst/>
            </c:spPr>
            <c:trendlineType val="poly"/>
            <c:order val="2"/>
            <c:dispRSqr val="0"/>
            <c:dispEq val="0"/>
          </c:trendline>
          <c:cat>
            <c:strRef>
              <c:f>Sheet1!$F$17:$J$17</c:f>
              <c:strCache>
                <c:ptCount val="5"/>
                <c:pt idx="0">
                  <c:v>Fatal</c:v>
                </c:pt>
                <c:pt idx="1">
                  <c:v>Incapacitating injury</c:v>
                </c:pt>
                <c:pt idx="2">
                  <c:v>Non-incapacitating</c:v>
                </c:pt>
                <c:pt idx="3">
                  <c:v>Possible injury</c:v>
                </c:pt>
                <c:pt idx="4">
                  <c:v>Not Injured</c:v>
                </c:pt>
              </c:strCache>
              <c:extLst/>
            </c:strRef>
          </c:cat>
          <c:val>
            <c:numRef>
              <c:f>Sheet1!$F$19:$J$19</c:f>
              <c:numCache>
                <c:formatCode>0.00</c:formatCode>
                <c:ptCount val="5"/>
                <c:pt idx="0">
                  <c:v>60.741169658367113</c:v>
                </c:pt>
                <c:pt idx="1">
                  <c:v>65.90267983074753</c:v>
                </c:pt>
                <c:pt idx="2">
                  <c:v>74.984939759036138</c:v>
                </c:pt>
                <c:pt idx="3">
                  <c:v>79.507531343014335</c:v>
                </c:pt>
                <c:pt idx="4">
                  <c:v>74.710364262603065</c:v>
                </c:pt>
              </c:numCache>
              <c:extLst/>
            </c:numRef>
          </c:val>
          <c:extLst>
            <c:ext xmlns:c16="http://schemas.microsoft.com/office/drawing/2014/chart" uri="{C3380CC4-5D6E-409C-BE32-E72D297353CC}">
              <c16:uniqueId val="{00000003-8201-46E4-BA15-A0122D0A3730}"/>
            </c:ext>
          </c:extLst>
        </c:ser>
        <c:dLbls>
          <c:showLegendKey val="0"/>
          <c:showVal val="0"/>
          <c:showCatName val="0"/>
          <c:showSerName val="0"/>
          <c:showPercent val="0"/>
          <c:showBubbleSize val="0"/>
        </c:dLbls>
        <c:gapWidth val="219"/>
        <c:overlap val="-27"/>
        <c:axId val="180015088"/>
        <c:axId val="180015568"/>
      </c:barChart>
      <c:catAx>
        <c:axId val="180015088"/>
        <c:scaling>
          <c:orientation val="minMax"/>
        </c:scaling>
        <c:delete val="0"/>
        <c:axPos val="b"/>
        <c:title>
          <c:tx>
            <c:rich>
              <a:bodyPr rot="0" spcFirstLastPara="1" vertOverflow="ellipsis" vert="horz" wrap="square" anchor="ctr" anchorCtr="1"/>
              <a:lstStyle/>
              <a:p>
                <a:pPr>
                  <a:defRPr sz="14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r>
                  <a:rPr lang="en-US"/>
                  <a:t>Severity Type</a:t>
                </a:r>
              </a:p>
            </c:rich>
          </c:tx>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crossAx val="180015568"/>
        <c:crosses val="autoZero"/>
        <c:auto val="1"/>
        <c:lblAlgn val="ctr"/>
        <c:lblOffset val="100"/>
        <c:noMultiLvlLbl val="0"/>
      </c:catAx>
      <c:valAx>
        <c:axId val="18001556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4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r>
                  <a:rPr lang="en-US"/>
                  <a:t>Percent Change (%)</a:t>
                </a:r>
              </a:p>
            </c:rich>
          </c:tx>
          <c:overlay val="0"/>
          <c:spPr>
            <a:noFill/>
            <a:ln>
              <a:noFill/>
            </a:ln>
            <a:effectLst/>
          </c:spPr>
          <c:txPr>
            <a:bodyPr rot="-5400000" spcFirstLastPara="1" vertOverflow="ellipsis" vert="horz" wrap="square" anchor="ctr" anchorCtr="1"/>
            <a:lstStyle/>
            <a:p>
              <a:pPr>
                <a:defRPr sz="14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title>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crossAx val="180015088"/>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14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dTable>
      <c:spPr>
        <a:noFill/>
        <a:ln>
          <a:noFill/>
        </a:ln>
        <a:effectLst/>
      </c:spPr>
    </c:plotArea>
    <c:legend>
      <c:legendPos val="b"/>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legend>
    <c:plotVisOnly val="1"/>
    <c:dispBlanksAs val="gap"/>
    <c:showDLblsOverMax val="0"/>
  </c:chart>
  <c:spPr>
    <a:noFill/>
    <a:ln>
      <a:noFill/>
    </a:ln>
    <a:effectLst/>
  </c:spPr>
  <c:txPr>
    <a:bodyPr/>
    <a:lstStyle/>
    <a:p>
      <a:pPr>
        <a:defRPr sz="1400">
          <a:latin typeface="Arial" panose="020B0604020202020204" pitchFamily="34" charset="0"/>
          <a:cs typeface="Arial" panose="020B0604020202020204" pitchFamily="34" charset="0"/>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39">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800"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50000"/>
        <a:lumOff val="50000"/>
      </a:schemeClr>
    </cs:fontRef>
    <cs:defRPr sz="900" b="0" i="0" u="none" strike="noStrike" kern="1200" baseline="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8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900"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_rels/data1.xml.rels><?xml version="1.0" encoding="UTF-8" standalone="yes"?>
<Relationships xmlns="http://schemas.openxmlformats.org/package/2006/relationships"><Relationship Id="rId8" Type="http://schemas.openxmlformats.org/officeDocument/2006/relationships/image" Target="../media/image16.svg"/><Relationship Id="rId13" Type="http://schemas.openxmlformats.org/officeDocument/2006/relationships/image" Target="../media/image21.pn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sv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11" Type="http://schemas.openxmlformats.org/officeDocument/2006/relationships/image" Target="../media/image19.png"/><Relationship Id="rId5" Type="http://schemas.openxmlformats.org/officeDocument/2006/relationships/image" Target="../media/image13.png"/><Relationship Id="rId10" Type="http://schemas.openxmlformats.org/officeDocument/2006/relationships/image" Target="../media/image18.svg"/><Relationship Id="rId4" Type="http://schemas.openxmlformats.org/officeDocument/2006/relationships/image" Target="../media/image12.svg"/><Relationship Id="rId9" Type="http://schemas.openxmlformats.org/officeDocument/2006/relationships/image" Target="../media/image17.png"/><Relationship Id="rId14" Type="http://schemas.openxmlformats.org/officeDocument/2006/relationships/image" Target="../media/image22.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6.svg"/><Relationship Id="rId13" Type="http://schemas.openxmlformats.org/officeDocument/2006/relationships/image" Target="../media/image21.pn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sv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11" Type="http://schemas.openxmlformats.org/officeDocument/2006/relationships/image" Target="../media/image19.png"/><Relationship Id="rId5" Type="http://schemas.openxmlformats.org/officeDocument/2006/relationships/image" Target="../media/image13.png"/><Relationship Id="rId10" Type="http://schemas.openxmlformats.org/officeDocument/2006/relationships/image" Target="../media/image18.svg"/><Relationship Id="rId4" Type="http://schemas.openxmlformats.org/officeDocument/2006/relationships/image" Target="../media/image12.svg"/><Relationship Id="rId9" Type="http://schemas.openxmlformats.org/officeDocument/2006/relationships/image" Target="../media/image17.png"/><Relationship Id="rId14" Type="http://schemas.openxmlformats.org/officeDocument/2006/relationships/image" Target="../media/image22.svg"/></Relationships>
</file>

<file path=ppt/diagrams/colors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E88AB33-81A0-4416-BF45-93C9DB711208}" type="doc">
      <dgm:prSet loTypeId="urn:microsoft.com/office/officeart/2018/5/layout/IconCircleLabelList" loCatId="icon" qsTypeId="urn:microsoft.com/office/officeart/2005/8/quickstyle/simple1" qsCatId="simple" csTypeId="urn:microsoft.com/office/officeart/2005/8/colors/accent2_1" csCatId="accent2" phldr="1"/>
      <dgm:spPr/>
    </dgm:pt>
    <dgm:pt modelId="{49CC4304-44CE-40E6-A5A5-D7F8DB32270C}">
      <dgm:prSet phldrT="[Text]" custT="1"/>
      <dgm:spPr/>
      <dgm:t>
        <a:bodyPr/>
        <a:lstStyle/>
        <a:p>
          <a:pPr>
            <a:lnSpc>
              <a:spcPct val="100000"/>
            </a:lnSpc>
            <a:defRPr cap="all"/>
          </a:pPr>
          <a:r>
            <a:rPr lang="en-US" sz="1600" b="0" cap="none">
              <a:latin typeface="Arial" panose="020B0604020202020204" pitchFamily="34" charset="0"/>
              <a:cs typeface="Arial" panose="020B0604020202020204" pitchFamily="34" charset="0"/>
            </a:rPr>
            <a:t>Literature review</a:t>
          </a:r>
        </a:p>
      </dgm:t>
    </dgm:pt>
    <dgm:pt modelId="{34FC0510-248E-4DFD-8618-7B6D1102BB10}" type="parTrans" cxnId="{815AFFFE-2145-483C-8B5D-C9CB36EB000E}">
      <dgm:prSet/>
      <dgm:spPr/>
      <dgm:t>
        <a:bodyPr/>
        <a:lstStyle/>
        <a:p>
          <a:endParaRPr lang="en-US"/>
        </a:p>
      </dgm:t>
    </dgm:pt>
    <dgm:pt modelId="{3F3ADA01-78A9-4B58-8A48-BFA35F11F35C}" type="sibTrans" cxnId="{815AFFFE-2145-483C-8B5D-C9CB36EB000E}">
      <dgm:prSet/>
      <dgm:spPr/>
      <dgm:t>
        <a:bodyPr/>
        <a:lstStyle/>
        <a:p>
          <a:endParaRPr lang="en-US"/>
        </a:p>
      </dgm:t>
    </dgm:pt>
    <dgm:pt modelId="{35238836-98D0-4303-8A49-99BE7A33C1D3}">
      <dgm:prSet phldrT="[Text]" custT="1"/>
      <dgm:spPr/>
      <dgm:t>
        <a:bodyPr/>
        <a:lstStyle/>
        <a:p>
          <a:pPr>
            <a:lnSpc>
              <a:spcPct val="100000"/>
            </a:lnSpc>
            <a:defRPr cap="all"/>
          </a:pPr>
          <a:r>
            <a:rPr lang="en-US" sz="1600" b="0" cap="none">
              <a:latin typeface="Arial" panose="020B0604020202020204" pitchFamily="34" charset="0"/>
              <a:cs typeface="Arial" panose="020B0604020202020204" pitchFamily="34" charset="0"/>
            </a:rPr>
            <a:t>Research motivation</a:t>
          </a:r>
        </a:p>
      </dgm:t>
    </dgm:pt>
    <dgm:pt modelId="{EEDFACBF-51BE-4DBF-A40B-F101CFB57605}" type="parTrans" cxnId="{9BD2DDD3-A84C-41BA-9631-7697773011CF}">
      <dgm:prSet/>
      <dgm:spPr/>
      <dgm:t>
        <a:bodyPr/>
        <a:lstStyle/>
        <a:p>
          <a:endParaRPr lang="en-US"/>
        </a:p>
      </dgm:t>
    </dgm:pt>
    <dgm:pt modelId="{763075A6-F405-4042-BC44-3FE7DEA82EA5}" type="sibTrans" cxnId="{9BD2DDD3-A84C-41BA-9631-7697773011CF}">
      <dgm:prSet/>
      <dgm:spPr/>
      <dgm:t>
        <a:bodyPr/>
        <a:lstStyle/>
        <a:p>
          <a:endParaRPr lang="en-US"/>
        </a:p>
      </dgm:t>
    </dgm:pt>
    <dgm:pt modelId="{2FE5EEAF-4E75-464C-8891-6F878EA41582}">
      <dgm:prSet phldrT="[Text]" custT="1"/>
      <dgm:spPr/>
      <dgm:t>
        <a:bodyPr/>
        <a:lstStyle/>
        <a:p>
          <a:pPr>
            <a:lnSpc>
              <a:spcPct val="100000"/>
            </a:lnSpc>
            <a:defRPr cap="all"/>
          </a:pPr>
          <a:r>
            <a:rPr lang="en-US" sz="1600" b="0" cap="none">
              <a:latin typeface="Arial" panose="020B0604020202020204" pitchFamily="34" charset="0"/>
              <a:cs typeface="Arial" panose="020B0604020202020204" pitchFamily="34" charset="0"/>
            </a:rPr>
            <a:t>Data description and study design</a:t>
          </a:r>
        </a:p>
      </dgm:t>
    </dgm:pt>
    <dgm:pt modelId="{271965FD-1709-4698-8588-F41EDF8FDE00}" type="parTrans" cxnId="{ECCD6610-0241-482E-9575-7D35EFAFE8E7}">
      <dgm:prSet/>
      <dgm:spPr/>
      <dgm:t>
        <a:bodyPr/>
        <a:lstStyle/>
        <a:p>
          <a:endParaRPr lang="en-US"/>
        </a:p>
      </dgm:t>
    </dgm:pt>
    <dgm:pt modelId="{0BD3EF17-A853-4E56-A20A-D170FDEBC330}" type="sibTrans" cxnId="{ECCD6610-0241-482E-9575-7D35EFAFE8E7}">
      <dgm:prSet/>
      <dgm:spPr/>
      <dgm:t>
        <a:bodyPr/>
        <a:lstStyle/>
        <a:p>
          <a:endParaRPr lang="en-US"/>
        </a:p>
      </dgm:t>
    </dgm:pt>
    <dgm:pt modelId="{A424704C-07E2-4CEA-A153-7943D77870C5}">
      <dgm:prSet custT="1"/>
      <dgm:spPr/>
      <dgm:t>
        <a:bodyPr/>
        <a:lstStyle/>
        <a:p>
          <a:pPr>
            <a:lnSpc>
              <a:spcPct val="100000"/>
            </a:lnSpc>
            <a:defRPr cap="all"/>
          </a:pPr>
          <a:r>
            <a:rPr lang="en-US" sz="1600" b="0" cap="none">
              <a:latin typeface="Arial" panose="020B0604020202020204" pitchFamily="34" charset="0"/>
              <a:cs typeface="Arial" panose="020B0604020202020204" pitchFamily="34" charset="0"/>
            </a:rPr>
            <a:t>Methodological framework</a:t>
          </a:r>
        </a:p>
      </dgm:t>
    </dgm:pt>
    <dgm:pt modelId="{6CF9A52C-0178-4DD9-823C-193E84E049C1}" type="parTrans" cxnId="{6CC1182E-B56A-46BB-8498-7086CC1D620F}">
      <dgm:prSet/>
      <dgm:spPr/>
      <dgm:t>
        <a:bodyPr/>
        <a:lstStyle/>
        <a:p>
          <a:endParaRPr lang="en-US"/>
        </a:p>
      </dgm:t>
    </dgm:pt>
    <dgm:pt modelId="{0682B2E1-5ABC-4ADF-BC1A-EF8E04CB6FCA}" type="sibTrans" cxnId="{6CC1182E-B56A-46BB-8498-7086CC1D620F}">
      <dgm:prSet/>
      <dgm:spPr/>
      <dgm:t>
        <a:bodyPr/>
        <a:lstStyle/>
        <a:p>
          <a:endParaRPr lang="en-US"/>
        </a:p>
      </dgm:t>
    </dgm:pt>
    <dgm:pt modelId="{7904CA73-0AAA-4383-8CC4-59DC6AF78DA4}">
      <dgm:prSet custT="1"/>
      <dgm:spPr/>
      <dgm:t>
        <a:bodyPr/>
        <a:lstStyle/>
        <a:p>
          <a:pPr>
            <a:lnSpc>
              <a:spcPct val="100000"/>
            </a:lnSpc>
            <a:defRPr cap="all"/>
          </a:pPr>
          <a:r>
            <a:rPr lang="en-US" sz="1600" b="0" cap="none">
              <a:latin typeface="Arial" panose="020B0604020202020204" pitchFamily="34" charset="0"/>
              <a:cs typeface="Arial" panose="020B0604020202020204" pitchFamily="34" charset="0"/>
            </a:rPr>
            <a:t>Tabular and text data analyses</a:t>
          </a:r>
        </a:p>
      </dgm:t>
    </dgm:pt>
    <dgm:pt modelId="{4AEE6712-F2FB-4D18-89C3-9586E2B2B112}" type="parTrans" cxnId="{DE92DD73-8E66-407D-8C24-0B4E4B7E8369}">
      <dgm:prSet/>
      <dgm:spPr/>
      <dgm:t>
        <a:bodyPr/>
        <a:lstStyle/>
        <a:p>
          <a:endParaRPr lang="en-US"/>
        </a:p>
      </dgm:t>
    </dgm:pt>
    <dgm:pt modelId="{711BEB0B-5F87-470D-83F4-2E39DBDC4F58}" type="sibTrans" cxnId="{DE92DD73-8E66-407D-8C24-0B4E4B7E8369}">
      <dgm:prSet/>
      <dgm:spPr/>
      <dgm:t>
        <a:bodyPr/>
        <a:lstStyle/>
        <a:p>
          <a:endParaRPr lang="en-US"/>
        </a:p>
      </dgm:t>
    </dgm:pt>
    <dgm:pt modelId="{327555FA-7396-43D7-A199-229703C2BCCD}">
      <dgm:prSet custT="1"/>
      <dgm:spPr/>
      <dgm:t>
        <a:bodyPr/>
        <a:lstStyle/>
        <a:p>
          <a:pPr>
            <a:lnSpc>
              <a:spcPct val="100000"/>
            </a:lnSpc>
            <a:defRPr cap="all"/>
          </a:pPr>
          <a:r>
            <a:rPr lang="en-US" sz="1600" b="0" cap="none">
              <a:latin typeface="Arial" panose="020B0604020202020204" pitchFamily="34" charset="0"/>
              <a:cs typeface="Arial" panose="020B0604020202020204" pitchFamily="34" charset="0"/>
            </a:rPr>
            <a:t>Convergent validity</a:t>
          </a:r>
        </a:p>
      </dgm:t>
    </dgm:pt>
    <dgm:pt modelId="{B9840B64-2720-4521-8306-0D3E8FA3EAA8}" type="parTrans" cxnId="{6BB1233C-C494-4A37-B178-371473FC9C60}">
      <dgm:prSet/>
      <dgm:spPr/>
      <dgm:t>
        <a:bodyPr/>
        <a:lstStyle/>
        <a:p>
          <a:endParaRPr lang="en-US"/>
        </a:p>
      </dgm:t>
    </dgm:pt>
    <dgm:pt modelId="{09AB61BC-7E78-43E3-86B7-B411B5F54D6B}" type="sibTrans" cxnId="{6BB1233C-C494-4A37-B178-371473FC9C60}">
      <dgm:prSet/>
      <dgm:spPr/>
      <dgm:t>
        <a:bodyPr/>
        <a:lstStyle/>
        <a:p>
          <a:endParaRPr lang="en-US"/>
        </a:p>
      </dgm:t>
    </dgm:pt>
    <dgm:pt modelId="{B9FD3CBF-C999-48CB-8E2A-C7B0972C25AE}">
      <dgm:prSet custT="1"/>
      <dgm:spPr/>
      <dgm:t>
        <a:bodyPr/>
        <a:lstStyle/>
        <a:p>
          <a:pPr>
            <a:lnSpc>
              <a:spcPct val="100000"/>
            </a:lnSpc>
            <a:defRPr cap="all"/>
          </a:pPr>
          <a:r>
            <a:rPr lang="en-US" sz="1600" b="0" cap="none">
              <a:latin typeface="Arial" panose="020B0604020202020204" pitchFamily="34" charset="0"/>
              <a:cs typeface="Arial" panose="020B0604020202020204" pitchFamily="34" charset="0"/>
            </a:rPr>
            <a:t>Limitation and future scope</a:t>
          </a:r>
        </a:p>
      </dgm:t>
    </dgm:pt>
    <dgm:pt modelId="{2154ECA4-EBBE-4DA7-8C2A-A63BF51EB1D7}" type="parTrans" cxnId="{C10C1376-0A8A-4E4B-9F7A-676105BB6DEF}">
      <dgm:prSet/>
      <dgm:spPr/>
      <dgm:t>
        <a:bodyPr/>
        <a:lstStyle/>
        <a:p>
          <a:endParaRPr lang="en-US"/>
        </a:p>
      </dgm:t>
    </dgm:pt>
    <dgm:pt modelId="{14208B9D-CC90-4C9C-B4D1-8CA944F01242}" type="sibTrans" cxnId="{C10C1376-0A8A-4E4B-9F7A-676105BB6DEF}">
      <dgm:prSet/>
      <dgm:spPr/>
      <dgm:t>
        <a:bodyPr/>
        <a:lstStyle/>
        <a:p>
          <a:endParaRPr lang="en-US"/>
        </a:p>
      </dgm:t>
    </dgm:pt>
    <dgm:pt modelId="{9EC931C3-0564-454E-91B9-90523AA14645}" type="pres">
      <dgm:prSet presAssocID="{1E88AB33-81A0-4416-BF45-93C9DB711208}" presName="root" presStyleCnt="0">
        <dgm:presLayoutVars>
          <dgm:dir/>
          <dgm:resizeHandles val="exact"/>
        </dgm:presLayoutVars>
      </dgm:prSet>
      <dgm:spPr/>
    </dgm:pt>
    <dgm:pt modelId="{692768EE-0441-4727-9359-64C5BDC0BB0E}" type="pres">
      <dgm:prSet presAssocID="{49CC4304-44CE-40E6-A5A5-D7F8DB32270C}" presName="compNode" presStyleCnt="0"/>
      <dgm:spPr/>
    </dgm:pt>
    <dgm:pt modelId="{EA1F9CF6-C3C2-4DBD-BD56-3ED91BC2141F}" type="pres">
      <dgm:prSet presAssocID="{49CC4304-44CE-40E6-A5A5-D7F8DB32270C}" presName="iconBgRect" presStyleLbl="bgShp" presStyleIdx="0" presStyleCnt="7"/>
      <dgm:spPr>
        <a:solidFill>
          <a:schemeClr val="accent1">
            <a:lumMod val="20000"/>
            <a:lumOff val="80000"/>
          </a:schemeClr>
        </a:solidFill>
      </dgm:spPr>
    </dgm:pt>
    <dgm:pt modelId="{C6EE299E-13DA-47F9-AA98-D28AEE14C98B}" type="pres">
      <dgm:prSet presAssocID="{49CC4304-44CE-40E6-A5A5-D7F8DB32270C}" presName="iconRect" presStyleLbl="node1" presStyleIdx="0" presStyleCnt="7"/>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Books"/>
        </a:ext>
      </dgm:extLst>
    </dgm:pt>
    <dgm:pt modelId="{92F6BE97-AFED-450A-AC76-5BA72B046412}" type="pres">
      <dgm:prSet presAssocID="{49CC4304-44CE-40E6-A5A5-D7F8DB32270C}" presName="spaceRect" presStyleCnt="0"/>
      <dgm:spPr/>
    </dgm:pt>
    <dgm:pt modelId="{56821E41-3412-4EA7-8AAD-E991D1F75330}" type="pres">
      <dgm:prSet presAssocID="{49CC4304-44CE-40E6-A5A5-D7F8DB32270C}" presName="textRect" presStyleLbl="revTx" presStyleIdx="0" presStyleCnt="7">
        <dgm:presLayoutVars>
          <dgm:chMax val="1"/>
          <dgm:chPref val="1"/>
        </dgm:presLayoutVars>
      </dgm:prSet>
      <dgm:spPr/>
    </dgm:pt>
    <dgm:pt modelId="{2C249A6C-79A1-47BA-BF86-59CBC6DEB5FF}" type="pres">
      <dgm:prSet presAssocID="{3F3ADA01-78A9-4B58-8A48-BFA35F11F35C}" presName="sibTrans" presStyleCnt="0"/>
      <dgm:spPr/>
    </dgm:pt>
    <dgm:pt modelId="{F9A752CE-5FE3-4488-87B5-024AD9C6417C}" type="pres">
      <dgm:prSet presAssocID="{35238836-98D0-4303-8A49-99BE7A33C1D3}" presName="compNode" presStyleCnt="0"/>
      <dgm:spPr/>
    </dgm:pt>
    <dgm:pt modelId="{09796A58-3397-4EFB-9BFE-F487A56FA134}" type="pres">
      <dgm:prSet presAssocID="{35238836-98D0-4303-8A49-99BE7A33C1D3}" presName="iconBgRect" presStyleLbl="bgShp" presStyleIdx="1" presStyleCnt="7"/>
      <dgm:spPr>
        <a:solidFill>
          <a:schemeClr val="accent1">
            <a:lumMod val="20000"/>
            <a:lumOff val="80000"/>
          </a:schemeClr>
        </a:solidFill>
      </dgm:spPr>
    </dgm:pt>
    <dgm:pt modelId="{3E5C7513-653E-4EF4-A7CF-E6B6DA9EA5D6}" type="pres">
      <dgm:prSet presAssocID="{35238836-98D0-4303-8A49-99BE7A33C1D3}" presName="iconRect" presStyleLbl="node1" presStyleIdx="1" presStyleCnt="7"/>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Magnifying glass"/>
        </a:ext>
      </dgm:extLst>
    </dgm:pt>
    <dgm:pt modelId="{ECD6B8DF-03A6-4BE5-8CAD-7B49E7E1A933}" type="pres">
      <dgm:prSet presAssocID="{35238836-98D0-4303-8A49-99BE7A33C1D3}" presName="spaceRect" presStyleCnt="0"/>
      <dgm:spPr/>
    </dgm:pt>
    <dgm:pt modelId="{3E725767-1062-476F-99C9-7DF24E6A0C71}" type="pres">
      <dgm:prSet presAssocID="{35238836-98D0-4303-8A49-99BE7A33C1D3}" presName="textRect" presStyleLbl="revTx" presStyleIdx="1" presStyleCnt="7">
        <dgm:presLayoutVars>
          <dgm:chMax val="1"/>
          <dgm:chPref val="1"/>
        </dgm:presLayoutVars>
      </dgm:prSet>
      <dgm:spPr/>
    </dgm:pt>
    <dgm:pt modelId="{A8DA7212-F90E-4819-A172-ACEED8E65D80}" type="pres">
      <dgm:prSet presAssocID="{763075A6-F405-4042-BC44-3FE7DEA82EA5}" presName="sibTrans" presStyleCnt="0"/>
      <dgm:spPr/>
    </dgm:pt>
    <dgm:pt modelId="{6F5AD2C5-7DD7-4285-B9AC-BC856881114B}" type="pres">
      <dgm:prSet presAssocID="{2FE5EEAF-4E75-464C-8891-6F878EA41582}" presName="compNode" presStyleCnt="0"/>
      <dgm:spPr/>
    </dgm:pt>
    <dgm:pt modelId="{8493B273-91A3-4805-8D4A-80A7B6E67B86}" type="pres">
      <dgm:prSet presAssocID="{2FE5EEAF-4E75-464C-8891-6F878EA41582}" presName="iconBgRect" presStyleLbl="bgShp" presStyleIdx="2" presStyleCnt="7"/>
      <dgm:spPr>
        <a:solidFill>
          <a:schemeClr val="accent1">
            <a:lumMod val="20000"/>
            <a:lumOff val="80000"/>
          </a:schemeClr>
        </a:solidFill>
      </dgm:spPr>
    </dgm:pt>
    <dgm:pt modelId="{1FACBE87-DF64-4F57-BA9D-12E0CED2BA04}" type="pres">
      <dgm:prSet presAssocID="{2FE5EEAF-4E75-464C-8891-6F878EA41582}" presName="iconRect" presStyleLbl="node1" presStyleIdx="2" presStyleCnt="7"/>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Bar chart"/>
        </a:ext>
      </dgm:extLst>
    </dgm:pt>
    <dgm:pt modelId="{08A88853-40EA-46DC-8220-C01FDD110A8E}" type="pres">
      <dgm:prSet presAssocID="{2FE5EEAF-4E75-464C-8891-6F878EA41582}" presName="spaceRect" presStyleCnt="0"/>
      <dgm:spPr/>
    </dgm:pt>
    <dgm:pt modelId="{C3687779-92DD-4A71-9CFE-B2E4F33316A1}" type="pres">
      <dgm:prSet presAssocID="{2FE5EEAF-4E75-464C-8891-6F878EA41582}" presName="textRect" presStyleLbl="revTx" presStyleIdx="2" presStyleCnt="7">
        <dgm:presLayoutVars>
          <dgm:chMax val="1"/>
          <dgm:chPref val="1"/>
        </dgm:presLayoutVars>
      </dgm:prSet>
      <dgm:spPr/>
    </dgm:pt>
    <dgm:pt modelId="{1885F9F3-D7FF-4426-A333-4F9E9C3B5742}" type="pres">
      <dgm:prSet presAssocID="{0BD3EF17-A853-4E56-A20A-D170FDEBC330}" presName="sibTrans" presStyleCnt="0"/>
      <dgm:spPr/>
    </dgm:pt>
    <dgm:pt modelId="{A045214E-FBCF-481E-8285-BAAFA9347F40}" type="pres">
      <dgm:prSet presAssocID="{A424704C-07E2-4CEA-A153-7943D77870C5}" presName="compNode" presStyleCnt="0"/>
      <dgm:spPr/>
    </dgm:pt>
    <dgm:pt modelId="{F155B71E-72F2-48F1-BB5F-A89D548B39B5}" type="pres">
      <dgm:prSet presAssocID="{A424704C-07E2-4CEA-A153-7943D77870C5}" presName="iconBgRect" presStyleLbl="bgShp" presStyleIdx="3" presStyleCnt="7"/>
      <dgm:spPr>
        <a:solidFill>
          <a:schemeClr val="accent1">
            <a:lumMod val="20000"/>
            <a:lumOff val="80000"/>
          </a:schemeClr>
        </a:solidFill>
      </dgm:spPr>
    </dgm:pt>
    <dgm:pt modelId="{CD88073B-A8E3-48F1-96E7-2E18C9CA3E19}" type="pres">
      <dgm:prSet presAssocID="{A424704C-07E2-4CEA-A153-7943D77870C5}" presName="iconRect" presStyleLbl="node1" presStyleIdx="3" presStyleCnt="7"/>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Head with Gears"/>
        </a:ext>
      </dgm:extLst>
    </dgm:pt>
    <dgm:pt modelId="{F38D787F-1D9B-4DB0-84EA-F91BCDC2F1A1}" type="pres">
      <dgm:prSet presAssocID="{A424704C-07E2-4CEA-A153-7943D77870C5}" presName="spaceRect" presStyleCnt="0"/>
      <dgm:spPr/>
    </dgm:pt>
    <dgm:pt modelId="{2307B57B-5FB4-4B71-8B58-C225F1605DE4}" type="pres">
      <dgm:prSet presAssocID="{A424704C-07E2-4CEA-A153-7943D77870C5}" presName="textRect" presStyleLbl="revTx" presStyleIdx="3" presStyleCnt="7">
        <dgm:presLayoutVars>
          <dgm:chMax val="1"/>
          <dgm:chPref val="1"/>
        </dgm:presLayoutVars>
      </dgm:prSet>
      <dgm:spPr/>
    </dgm:pt>
    <dgm:pt modelId="{2A7558F3-1D65-461F-846C-171C1C160476}" type="pres">
      <dgm:prSet presAssocID="{0682B2E1-5ABC-4ADF-BC1A-EF8E04CB6FCA}" presName="sibTrans" presStyleCnt="0"/>
      <dgm:spPr/>
    </dgm:pt>
    <dgm:pt modelId="{AC0807E7-9F23-48DF-A162-77D01763F3FE}" type="pres">
      <dgm:prSet presAssocID="{7904CA73-0AAA-4383-8CC4-59DC6AF78DA4}" presName="compNode" presStyleCnt="0"/>
      <dgm:spPr/>
    </dgm:pt>
    <dgm:pt modelId="{59CB880B-2553-46A5-9643-AA64C7A350DD}" type="pres">
      <dgm:prSet presAssocID="{7904CA73-0AAA-4383-8CC4-59DC6AF78DA4}" presName="iconBgRect" presStyleLbl="bgShp" presStyleIdx="4" presStyleCnt="7"/>
      <dgm:spPr>
        <a:solidFill>
          <a:schemeClr val="accent1">
            <a:lumMod val="20000"/>
            <a:lumOff val="80000"/>
          </a:schemeClr>
        </a:solidFill>
      </dgm:spPr>
    </dgm:pt>
    <dgm:pt modelId="{25B43921-18C2-4C5F-BDA7-02AB4892E664}" type="pres">
      <dgm:prSet presAssocID="{7904CA73-0AAA-4383-8CC4-59DC6AF78DA4}" presName="iconRect" presStyleLbl="node1" presStyleIdx="4" presStyleCnt="7"/>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Pie chart"/>
        </a:ext>
      </dgm:extLst>
    </dgm:pt>
    <dgm:pt modelId="{F439EB81-1082-4266-8B5A-BE0ACCF53478}" type="pres">
      <dgm:prSet presAssocID="{7904CA73-0AAA-4383-8CC4-59DC6AF78DA4}" presName="spaceRect" presStyleCnt="0"/>
      <dgm:spPr/>
    </dgm:pt>
    <dgm:pt modelId="{3D99DD34-F332-4A7A-BEEB-381356545B3C}" type="pres">
      <dgm:prSet presAssocID="{7904CA73-0AAA-4383-8CC4-59DC6AF78DA4}" presName="textRect" presStyleLbl="revTx" presStyleIdx="4" presStyleCnt="7">
        <dgm:presLayoutVars>
          <dgm:chMax val="1"/>
          <dgm:chPref val="1"/>
        </dgm:presLayoutVars>
      </dgm:prSet>
      <dgm:spPr/>
    </dgm:pt>
    <dgm:pt modelId="{DA873AD6-98EA-4BF4-85A5-E0832F64B1C6}" type="pres">
      <dgm:prSet presAssocID="{711BEB0B-5F87-470D-83F4-2E39DBDC4F58}" presName="sibTrans" presStyleCnt="0"/>
      <dgm:spPr/>
    </dgm:pt>
    <dgm:pt modelId="{D4D37111-B527-47D0-9012-D91D0A5D75B8}" type="pres">
      <dgm:prSet presAssocID="{327555FA-7396-43D7-A199-229703C2BCCD}" presName="compNode" presStyleCnt="0"/>
      <dgm:spPr/>
    </dgm:pt>
    <dgm:pt modelId="{7FEEF5FF-2B04-48C1-B8AE-0C2554DEE512}" type="pres">
      <dgm:prSet presAssocID="{327555FA-7396-43D7-A199-229703C2BCCD}" presName="iconBgRect" presStyleLbl="bgShp" presStyleIdx="5" presStyleCnt="7"/>
      <dgm:spPr>
        <a:solidFill>
          <a:schemeClr val="accent1">
            <a:lumMod val="20000"/>
            <a:lumOff val="80000"/>
          </a:schemeClr>
        </a:solidFill>
      </dgm:spPr>
    </dgm:pt>
    <dgm:pt modelId="{FCD80A65-F798-41DF-B732-9B979CF58015}" type="pres">
      <dgm:prSet presAssocID="{327555FA-7396-43D7-A199-229703C2BCCD}" presName="iconRect" presStyleLbl="node1" presStyleIdx="5" presStyleCnt="7"/>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dgm:spPr>
      <dgm:extLst>
        <a:ext uri="{E40237B7-FDA0-4F09-8148-C483321AD2D9}">
          <dgm14:cNvPr xmlns:dgm14="http://schemas.microsoft.com/office/drawing/2010/diagram" id="0" name="" descr="Checkmark"/>
        </a:ext>
      </dgm:extLst>
    </dgm:pt>
    <dgm:pt modelId="{9B2E4DFC-B7CD-4BAD-B4A1-D73B5B556795}" type="pres">
      <dgm:prSet presAssocID="{327555FA-7396-43D7-A199-229703C2BCCD}" presName="spaceRect" presStyleCnt="0"/>
      <dgm:spPr/>
    </dgm:pt>
    <dgm:pt modelId="{57D5FFA2-D721-4EE9-836D-1340FC3527EE}" type="pres">
      <dgm:prSet presAssocID="{327555FA-7396-43D7-A199-229703C2BCCD}" presName="textRect" presStyleLbl="revTx" presStyleIdx="5" presStyleCnt="7">
        <dgm:presLayoutVars>
          <dgm:chMax val="1"/>
          <dgm:chPref val="1"/>
        </dgm:presLayoutVars>
      </dgm:prSet>
      <dgm:spPr/>
    </dgm:pt>
    <dgm:pt modelId="{681D376C-AC5C-4FE8-A692-ACDA8ACA5CBB}" type="pres">
      <dgm:prSet presAssocID="{09AB61BC-7E78-43E3-86B7-B411B5F54D6B}" presName="sibTrans" presStyleCnt="0"/>
      <dgm:spPr/>
    </dgm:pt>
    <dgm:pt modelId="{5542E098-3536-4CCE-A470-2C646ABC80EA}" type="pres">
      <dgm:prSet presAssocID="{B9FD3CBF-C999-48CB-8E2A-C7B0972C25AE}" presName="compNode" presStyleCnt="0"/>
      <dgm:spPr/>
    </dgm:pt>
    <dgm:pt modelId="{5132F8F3-0391-41E6-8BDA-F7C28A065D33}" type="pres">
      <dgm:prSet presAssocID="{B9FD3CBF-C999-48CB-8E2A-C7B0972C25AE}" presName="iconBgRect" presStyleLbl="bgShp" presStyleIdx="6" presStyleCnt="7"/>
      <dgm:spPr>
        <a:solidFill>
          <a:schemeClr val="accent1">
            <a:lumMod val="20000"/>
            <a:lumOff val="80000"/>
          </a:schemeClr>
        </a:solidFill>
      </dgm:spPr>
    </dgm:pt>
    <dgm:pt modelId="{F19B4B1C-C2B0-4D47-BCED-5E6D83E99261}" type="pres">
      <dgm:prSet presAssocID="{B9FD3CBF-C999-48CB-8E2A-C7B0972C25AE}" presName="iconRect" presStyleLbl="node1" presStyleIdx="6" presStyleCnt="7"/>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dgm:spPr>
      <dgm:extLst>
        <a:ext uri="{E40237B7-FDA0-4F09-8148-C483321AD2D9}">
          <dgm14:cNvPr xmlns:dgm14="http://schemas.microsoft.com/office/drawing/2010/diagram" id="0" name="" descr="Warning"/>
        </a:ext>
      </dgm:extLst>
    </dgm:pt>
    <dgm:pt modelId="{E2A5AA0B-5856-4D28-9FAF-A86095279708}" type="pres">
      <dgm:prSet presAssocID="{B9FD3CBF-C999-48CB-8E2A-C7B0972C25AE}" presName="spaceRect" presStyleCnt="0"/>
      <dgm:spPr/>
    </dgm:pt>
    <dgm:pt modelId="{7078923D-83C4-4DB0-9DEB-503AF2939092}" type="pres">
      <dgm:prSet presAssocID="{B9FD3CBF-C999-48CB-8E2A-C7B0972C25AE}" presName="textRect" presStyleLbl="revTx" presStyleIdx="6" presStyleCnt="7">
        <dgm:presLayoutVars>
          <dgm:chMax val="1"/>
          <dgm:chPref val="1"/>
        </dgm:presLayoutVars>
      </dgm:prSet>
      <dgm:spPr/>
    </dgm:pt>
  </dgm:ptLst>
  <dgm:cxnLst>
    <dgm:cxn modelId="{ECCD6610-0241-482E-9575-7D35EFAFE8E7}" srcId="{1E88AB33-81A0-4416-BF45-93C9DB711208}" destId="{2FE5EEAF-4E75-464C-8891-6F878EA41582}" srcOrd="2" destOrd="0" parTransId="{271965FD-1709-4698-8588-F41EDF8FDE00}" sibTransId="{0BD3EF17-A853-4E56-A20A-D170FDEBC330}"/>
    <dgm:cxn modelId="{4928931F-70C2-4A8F-A590-CF81EF6B1334}" type="presOf" srcId="{2FE5EEAF-4E75-464C-8891-6F878EA41582}" destId="{C3687779-92DD-4A71-9CFE-B2E4F33316A1}" srcOrd="0" destOrd="0" presId="urn:microsoft.com/office/officeart/2018/5/layout/IconCircleLabelList"/>
    <dgm:cxn modelId="{6CC1182E-B56A-46BB-8498-7086CC1D620F}" srcId="{1E88AB33-81A0-4416-BF45-93C9DB711208}" destId="{A424704C-07E2-4CEA-A153-7943D77870C5}" srcOrd="3" destOrd="0" parTransId="{6CF9A52C-0178-4DD9-823C-193E84E049C1}" sibTransId="{0682B2E1-5ABC-4ADF-BC1A-EF8E04CB6FCA}"/>
    <dgm:cxn modelId="{2AC86933-E151-432E-974E-E8A166F57790}" type="presOf" srcId="{35238836-98D0-4303-8A49-99BE7A33C1D3}" destId="{3E725767-1062-476F-99C9-7DF24E6A0C71}" srcOrd="0" destOrd="0" presId="urn:microsoft.com/office/officeart/2018/5/layout/IconCircleLabelList"/>
    <dgm:cxn modelId="{6BB1233C-C494-4A37-B178-371473FC9C60}" srcId="{1E88AB33-81A0-4416-BF45-93C9DB711208}" destId="{327555FA-7396-43D7-A199-229703C2BCCD}" srcOrd="5" destOrd="0" parTransId="{B9840B64-2720-4521-8306-0D3E8FA3EAA8}" sibTransId="{09AB61BC-7E78-43E3-86B7-B411B5F54D6B}"/>
    <dgm:cxn modelId="{6E8AD55D-89A6-45C0-BFC9-815B9D967B93}" type="presOf" srcId="{7904CA73-0AAA-4383-8CC4-59DC6AF78DA4}" destId="{3D99DD34-F332-4A7A-BEEB-381356545B3C}" srcOrd="0" destOrd="0" presId="urn:microsoft.com/office/officeart/2018/5/layout/IconCircleLabelList"/>
    <dgm:cxn modelId="{80A5326A-046D-4175-B1E3-E103F3A20336}" type="presOf" srcId="{1E88AB33-81A0-4416-BF45-93C9DB711208}" destId="{9EC931C3-0564-454E-91B9-90523AA14645}" srcOrd="0" destOrd="0" presId="urn:microsoft.com/office/officeart/2018/5/layout/IconCircleLabelList"/>
    <dgm:cxn modelId="{DE92DD73-8E66-407D-8C24-0B4E4B7E8369}" srcId="{1E88AB33-81A0-4416-BF45-93C9DB711208}" destId="{7904CA73-0AAA-4383-8CC4-59DC6AF78DA4}" srcOrd="4" destOrd="0" parTransId="{4AEE6712-F2FB-4D18-89C3-9586E2B2B112}" sibTransId="{711BEB0B-5F87-470D-83F4-2E39DBDC4F58}"/>
    <dgm:cxn modelId="{C10C1376-0A8A-4E4B-9F7A-676105BB6DEF}" srcId="{1E88AB33-81A0-4416-BF45-93C9DB711208}" destId="{B9FD3CBF-C999-48CB-8E2A-C7B0972C25AE}" srcOrd="6" destOrd="0" parTransId="{2154ECA4-EBBE-4DA7-8C2A-A63BF51EB1D7}" sibTransId="{14208B9D-CC90-4C9C-B4D1-8CA944F01242}"/>
    <dgm:cxn modelId="{3FE21D86-467C-40B6-B1EE-6F32C4811E11}" type="presOf" srcId="{49CC4304-44CE-40E6-A5A5-D7F8DB32270C}" destId="{56821E41-3412-4EA7-8AAD-E991D1F75330}" srcOrd="0" destOrd="0" presId="urn:microsoft.com/office/officeart/2018/5/layout/IconCircleLabelList"/>
    <dgm:cxn modelId="{B01C4893-C5D8-4744-8A3E-D82F7F6C9427}" type="presOf" srcId="{327555FA-7396-43D7-A199-229703C2BCCD}" destId="{57D5FFA2-D721-4EE9-836D-1340FC3527EE}" srcOrd="0" destOrd="0" presId="urn:microsoft.com/office/officeart/2018/5/layout/IconCircleLabelList"/>
    <dgm:cxn modelId="{B1ACCBC5-B4BD-4902-B1F2-E87A2F1BD970}" type="presOf" srcId="{A424704C-07E2-4CEA-A153-7943D77870C5}" destId="{2307B57B-5FB4-4B71-8B58-C225F1605DE4}" srcOrd="0" destOrd="0" presId="urn:microsoft.com/office/officeart/2018/5/layout/IconCircleLabelList"/>
    <dgm:cxn modelId="{9BD2DDD3-A84C-41BA-9631-7697773011CF}" srcId="{1E88AB33-81A0-4416-BF45-93C9DB711208}" destId="{35238836-98D0-4303-8A49-99BE7A33C1D3}" srcOrd="1" destOrd="0" parTransId="{EEDFACBF-51BE-4DBF-A40B-F101CFB57605}" sibTransId="{763075A6-F405-4042-BC44-3FE7DEA82EA5}"/>
    <dgm:cxn modelId="{BD1F48D4-7729-4FA2-B77A-E1C8AE579A49}" type="presOf" srcId="{B9FD3CBF-C999-48CB-8E2A-C7B0972C25AE}" destId="{7078923D-83C4-4DB0-9DEB-503AF2939092}" srcOrd="0" destOrd="0" presId="urn:microsoft.com/office/officeart/2018/5/layout/IconCircleLabelList"/>
    <dgm:cxn modelId="{815AFFFE-2145-483C-8B5D-C9CB36EB000E}" srcId="{1E88AB33-81A0-4416-BF45-93C9DB711208}" destId="{49CC4304-44CE-40E6-A5A5-D7F8DB32270C}" srcOrd="0" destOrd="0" parTransId="{34FC0510-248E-4DFD-8618-7B6D1102BB10}" sibTransId="{3F3ADA01-78A9-4B58-8A48-BFA35F11F35C}"/>
    <dgm:cxn modelId="{8AA89E18-8840-4620-8EEA-99BE3423667C}" type="presParOf" srcId="{9EC931C3-0564-454E-91B9-90523AA14645}" destId="{692768EE-0441-4727-9359-64C5BDC0BB0E}" srcOrd="0" destOrd="0" presId="urn:microsoft.com/office/officeart/2018/5/layout/IconCircleLabelList"/>
    <dgm:cxn modelId="{908D280E-ABC5-4AB4-8566-923A80AAFFCB}" type="presParOf" srcId="{692768EE-0441-4727-9359-64C5BDC0BB0E}" destId="{EA1F9CF6-C3C2-4DBD-BD56-3ED91BC2141F}" srcOrd="0" destOrd="0" presId="urn:microsoft.com/office/officeart/2018/5/layout/IconCircleLabelList"/>
    <dgm:cxn modelId="{D1C24866-24A4-46FB-BAA7-83CB74D2E871}" type="presParOf" srcId="{692768EE-0441-4727-9359-64C5BDC0BB0E}" destId="{C6EE299E-13DA-47F9-AA98-D28AEE14C98B}" srcOrd="1" destOrd="0" presId="urn:microsoft.com/office/officeart/2018/5/layout/IconCircleLabelList"/>
    <dgm:cxn modelId="{C93DF77E-C555-44D5-BEED-C031BAFE1832}" type="presParOf" srcId="{692768EE-0441-4727-9359-64C5BDC0BB0E}" destId="{92F6BE97-AFED-450A-AC76-5BA72B046412}" srcOrd="2" destOrd="0" presId="urn:microsoft.com/office/officeart/2018/5/layout/IconCircleLabelList"/>
    <dgm:cxn modelId="{5E0B688A-B221-4C64-BE9B-237AEB4A98E8}" type="presParOf" srcId="{692768EE-0441-4727-9359-64C5BDC0BB0E}" destId="{56821E41-3412-4EA7-8AAD-E991D1F75330}" srcOrd="3" destOrd="0" presId="urn:microsoft.com/office/officeart/2018/5/layout/IconCircleLabelList"/>
    <dgm:cxn modelId="{EF903C95-21AA-45AF-B5BE-3F2E1727FC5E}" type="presParOf" srcId="{9EC931C3-0564-454E-91B9-90523AA14645}" destId="{2C249A6C-79A1-47BA-BF86-59CBC6DEB5FF}" srcOrd="1" destOrd="0" presId="urn:microsoft.com/office/officeart/2018/5/layout/IconCircleLabelList"/>
    <dgm:cxn modelId="{279B65D6-794E-4962-9FE5-F65918A6CC51}" type="presParOf" srcId="{9EC931C3-0564-454E-91B9-90523AA14645}" destId="{F9A752CE-5FE3-4488-87B5-024AD9C6417C}" srcOrd="2" destOrd="0" presId="urn:microsoft.com/office/officeart/2018/5/layout/IconCircleLabelList"/>
    <dgm:cxn modelId="{C77836C4-B983-4746-8E33-67AB5D4D9502}" type="presParOf" srcId="{F9A752CE-5FE3-4488-87B5-024AD9C6417C}" destId="{09796A58-3397-4EFB-9BFE-F487A56FA134}" srcOrd="0" destOrd="0" presId="urn:microsoft.com/office/officeart/2018/5/layout/IconCircleLabelList"/>
    <dgm:cxn modelId="{42861A8B-ED17-4888-8F27-52AA0B8FC568}" type="presParOf" srcId="{F9A752CE-5FE3-4488-87B5-024AD9C6417C}" destId="{3E5C7513-653E-4EF4-A7CF-E6B6DA9EA5D6}" srcOrd="1" destOrd="0" presId="urn:microsoft.com/office/officeart/2018/5/layout/IconCircleLabelList"/>
    <dgm:cxn modelId="{6847225E-B5AD-48CD-8241-068EA51647F4}" type="presParOf" srcId="{F9A752CE-5FE3-4488-87B5-024AD9C6417C}" destId="{ECD6B8DF-03A6-4BE5-8CAD-7B49E7E1A933}" srcOrd="2" destOrd="0" presId="urn:microsoft.com/office/officeart/2018/5/layout/IconCircleLabelList"/>
    <dgm:cxn modelId="{CFC84886-A8E1-4062-AA92-0FF545D88B30}" type="presParOf" srcId="{F9A752CE-5FE3-4488-87B5-024AD9C6417C}" destId="{3E725767-1062-476F-99C9-7DF24E6A0C71}" srcOrd="3" destOrd="0" presId="urn:microsoft.com/office/officeart/2018/5/layout/IconCircleLabelList"/>
    <dgm:cxn modelId="{5DBAE7FA-D01E-4CEA-A7CE-7A4CDE9E9F92}" type="presParOf" srcId="{9EC931C3-0564-454E-91B9-90523AA14645}" destId="{A8DA7212-F90E-4819-A172-ACEED8E65D80}" srcOrd="3" destOrd="0" presId="urn:microsoft.com/office/officeart/2018/5/layout/IconCircleLabelList"/>
    <dgm:cxn modelId="{9C873404-5237-4D45-A211-CF5D1E3FF190}" type="presParOf" srcId="{9EC931C3-0564-454E-91B9-90523AA14645}" destId="{6F5AD2C5-7DD7-4285-B9AC-BC856881114B}" srcOrd="4" destOrd="0" presId="urn:microsoft.com/office/officeart/2018/5/layout/IconCircleLabelList"/>
    <dgm:cxn modelId="{13EA2532-987E-4453-88F6-5C23EBF038F9}" type="presParOf" srcId="{6F5AD2C5-7DD7-4285-B9AC-BC856881114B}" destId="{8493B273-91A3-4805-8D4A-80A7B6E67B86}" srcOrd="0" destOrd="0" presId="urn:microsoft.com/office/officeart/2018/5/layout/IconCircleLabelList"/>
    <dgm:cxn modelId="{68307707-691F-48A2-B15C-84642D5EED92}" type="presParOf" srcId="{6F5AD2C5-7DD7-4285-B9AC-BC856881114B}" destId="{1FACBE87-DF64-4F57-BA9D-12E0CED2BA04}" srcOrd="1" destOrd="0" presId="urn:microsoft.com/office/officeart/2018/5/layout/IconCircleLabelList"/>
    <dgm:cxn modelId="{838F4CDC-F940-4434-A904-211422D3E98C}" type="presParOf" srcId="{6F5AD2C5-7DD7-4285-B9AC-BC856881114B}" destId="{08A88853-40EA-46DC-8220-C01FDD110A8E}" srcOrd="2" destOrd="0" presId="urn:microsoft.com/office/officeart/2018/5/layout/IconCircleLabelList"/>
    <dgm:cxn modelId="{127FE6E2-56B4-4087-A262-490E90BAA07A}" type="presParOf" srcId="{6F5AD2C5-7DD7-4285-B9AC-BC856881114B}" destId="{C3687779-92DD-4A71-9CFE-B2E4F33316A1}" srcOrd="3" destOrd="0" presId="urn:microsoft.com/office/officeart/2018/5/layout/IconCircleLabelList"/>
    <dgm:cxn modelId="{E9AB1602-3CCD-4C1B-973F-B23BE3B5D5EE}" type="presParOf" srcId="{9EC931C3-0564-454E-91B9-90523AA14645}" destId="{1885F9F3-D7FF-4426-A333-4F9E9C3B5742}" srcOrd="5" destOrd="0" presId="urn:microsoft.com/office/officeart/2018/5/layout/IconCircleLabelList"/>
    <dgm:cxn modelId="{1184D282-B8A4-4733-8C71-6F75E87DA3DB}" type="presParOf" srcId="{9EC931C3-0564-454E-91B9-90523AA14645}" destId="{A045214E-FBCF-481E-8285-BAAFA9347F40}" srcOrd="6" destOrd="0" presId="urn:microsoft.com/office/officeart/2018/5/layout/IconCircleLabelList"/>
    <dgm:cxn modelId="{E7BD2855-63B0-4A00-9D63-151A647DA1A8}" type="presParOf" srcId="{A045214E-FBCF-481E-8285-BAAFA9347F40}" destId="{F155B71E-72F2-48F1-BB5F-A89D548B39B5}" srcOrd="0" destOrd="0" presId="urn:microsoft.com/office/officeart/2018/5/layout/IconCircleLabelList"/>
    <dgm:cxn modelId="{5F0AEE2D-8132-4119-A6D5-7A293455C1F9}" type="presParOf" srcId="{A045214E-FBCF-481E-8285-BAAFA9347F40}" destId="{CD88073B-A8E3-48F1-96E7-2E18C9CA3E19}" srcOrd="1" destOrd="0" presId="urn:microsoft.com/office/officeart/2018/5/layout/IconCircleLabelList"/>
    <dgm:cxn modelId="{FC3A83E1-7323-4340-8710-92B5F9679B31}" type="presParOf" srcId="{A045214E-FBCF-481E-8285-BAAFA9347F40}" destId="{F38D787F-1D9B-4DB0-84EA-F91BCDC2F1A1}" srcOrd="2" destOrd="0" presId="urn:microsoft.com/office/officeart/2018/5/layout/IconCircleLabelList"/>
    <dgm:cxn modelId="{F8D3E2A0-4A78-4708-A68B-0F689CEBBBD1}" type="presParOf" srcId="{A045214E-FBCF-481E-8285-BAAFA9347F40}" destId="{2307B57B-5FB4-4B71-8B58-C225F1605DE4}" srcOrd="3" destOrd="0" presId="urn:microsoft.com/office/officeart/2018/5/layout/IconCircleLabelList"/>
    <dgm:cxn modelId="{2415A486-E655-431F-B799-A88AA9DF0177}" type="presParOf" srcId="{9EC931C3-0564-454E-91B9-90523AA14645}" destId="{2A7558F3-1D65-461F-846C-171C1C160476}" srcOrd="7" destOrd="0" presId="urn:microsoft.com/office/officeart/2018/5/layout/IconCircleLabelList"/>
    <dgm:cxn modelId="{D0CECF79-28CB-4295-9FAB-074F202E6ECD}" type="presParOf" srcId="{9EC931C3-0564-454E-91B9-90523AA14645}" destId="{AC0807E7-9F23-48DF-A162-77D01763F3FE}" srcOrd="8" destOrd="0" presId="urn:microsoft.com/office/officeart/2018/5/layout/IconCircleLabelList"/>
    <dgm:cxn modelId="{2F350F4E-DD7D-4DD7-B508-CF6F67E9A329}" type="presParOf" srcId="{AC0807E7-9F23-48DF-A162-77D01763F3FE}" destId="{59CB880B-2553-46A5-9643-AA64C7A350DD}" srcOrd="0" destOrd="0" presId="urn:microsoft.com/office/officeart/2018/5/layout/IconCircleLabelList"/>
    <dgm:cxn modelId="{1AABACA7-54B3-4FFE-8854-0171BA73360A}" type="presParOf" srcId="{AC0807E7-9F23-48DF-A162-77D01763F3FE}" destId="{25B43921-18C2-4C5F-BDA7-02AB4892E664}" srcOrd="1" destOrd="0" presId="urn:microsoft.com/office/officeart/2018/5/layout/IconCircleLabelList"/>
    <dgm:cxn modelId="{5479B5C4-7B71-4DCF-93EC-566172C28FB1}" type="presParOf" srcId="{AC0807E7-9F23-48DF-A162-77D01763F3FE}" destId="{F439EB81-1082-4266-8B5A-BE0ACCF53478}" srcOrd="2" destOrd="0" presId="urn:microsoft.com/office/officeart/2018/5/layout/IconCircleLabelList"/>
    <dgm:cxn modelId="{B1B901AC-68A0-44D7-ADF7-2FA7C4FAA527}" type="presParOf" srcId="{AC0807E7-9F23-48DF-A162-77D01763F3FE}" destId="{3D99DD34-F332-4A7A-BEEB-381356545B3C}" srcOrd="3" destOrd="0" presId="urn:microsoft.com/office/officeart/2018/5/layout/IconCircleLabelList"/>
    <dgm:cxn modelId="{3A029960-8AEF-4382-8491-6CF37031B403}" type="presParOf" srcId="{9EC931C3-0564-454E-91B9-90523AA14645}" destId="{DA873AD6-98EA-4BF4-85A5-E0832F64B1C6}" srcOrd="9" destOrd="0" presId="urn:microsoft.com/office/officeart/2018/5/layout/IconCircleLabelList"/>
    <dgm:cxn modelId="{626F7BB7-A8F7-4673-A510-5C1B7939E9E6}" type="presParOf" srcId="{9EC931C3-0564-454E-91B9-90523AA14645}" destId="{D4D37111-B527-47D0-9012-D91D0A5D75B8}" srcOrd="10" destOrd="0" presId="urn:microsoft.com/office/officeart/2018/5/layout/IconCircleLabelList"/>
    <dgm:cxn modelId="{3B0E17BC-3C4C-468A-823E-D0B2BC11988C}" type="presParOf" srcId="{D4D37111-B527-47D0-9012-D91D0A5D75B8}" destId="{7FEEF5FF-2B04-48C1-B8AE-0C2554DEE512}" srcOrd="0" destOrd="0" presId="urn:microsoft.com/office/officeart/2018/5/layout/IconCircleLabelList"/>
    <dgm:cxn modelId="{1F2E3EFF-DB70-4F37-8766-F7719A606B67}" type="presParOf" srcId="{D4D37111-B527-47D0-9012-D91D0A5D75B8}" destId="{FCD80A65-F798-41DF-B732-9B979CF58015}" srcOrd="1" destOrd="0" presId="urn:microsoft.com/office/officeart/2018/5/layout/IconCircleLabelList"/>
    <dgm:cxn modelId="{B1AED613-31C3-4C29-9BB0-62EB10BCE762}" type="presParOf" srcId="{D4D37111-B527-47D0-9012-D91D0A5D75B8}" destId="{9B2E4DFC-B7CD-4BAD-B4A1-D73B5B556795}" srcOrd="2" destOrd="0" presId="urn:microsoft.com/office/officeart/2018/5/layout/IconCircleLabelList"/>
    <dgm:cxn modelId="{C39F64DF-A536-41DF-B3C5-0473104AD225}" type="presParOf" srcId="{D4D37111-B527-47D0-9012-D91D0A5D75B8}" destId="{57D5FFA2-D721-4EE9-836D-1340FC3527EE}" srcOrd="3" destOrd="0" presId="urn:microsoft.com/office/officeart/2018/5/layout/IconCircleLabelList"/>
    <dgm:cxn modelId="{BE7404D0-A363-4693-BE3F-FC8632ABBAFD}" type="presParOf" srcId="{9EC931C3-0564-454E-91B9-90523AA14645}" destId="{681D376C-AC5C-4FE8-A692-ACDA8ACA5CBB}" srcOrd="11" destOrd="0" presId="urn:microsoft.com/office/officeart/2018/5/layout/IconCircleLabelList"/>
    <dgm:cxn modelId="{80E5B6E4-0F73-48AD-8DE3-6A3D1C5D83C4}" type="presParOf" srcId="{9EC931C3-0564-454E-91B9-90523AA14645}" destId="{5542E098-3536-4CCE-A470-2C646ABC80EA}" srcOrd="12" destOrd="0" presId="urn:microsoft.com/office/officeart/2018/5/layout/IconCircleLabelList"/>
    <dgm:cxn modelId="{5AEF2755-2BE5-46D5-A0D2-D196201990C3}" type="presParOf" srcId="{5542E098-3536-4CCE-A470-2C646ABC80EA}" destId="{5132F8F3-0391-41E6-8BDA-F7C28A065D33}" srcOrd="0" destOrd="0" presId="urn:microsoft.com/office/officeart/2018/5/layout/IconCircleLabelList"/>
    <dgm:cxn modelId="{A16F0A90-7BC3-41ED-BB4E-EF58204E0D63}" type="presParOf" srcId="{5542E098-3536-4CCE-A470-2C646ABC80EA}" destId="{F19B4B1C-C2B0-4D47-BCED-5E6D83E99261}" srcOrd="1" destOrd="0" presId="urn:microsoft.com/office/officeart/2018/5/layout/IconCircleLabelList"/>
    <dgm:cxn modelId="{0338B44D-9F73-4064-8ABA-FEC417AB2925}" type="presParOf" srcId="{5542E098-3536-4CCE-A470-2C646ABC80EA}" destId="{E2A5AA0B-5856-4D28-9FAF-A86095279708}" srcOrd="2" destOrd="0" presId="urn:microsoft.com/office/officeart/2018/5/layout/IconCircleLabelList"/>
    <dgm:cxn modelId="{CF196A2D-3BB2-485D-B5EB-B01A2A079E66}" type="presParOf" srcId="{5542E098-3536-4CCE-A470-2C646ABC80EA}" destId="{7078923D-83C4-4DB0-9DEB-503AF2939092}" srcOrd="3" destOrd="0" presId="urn:microsoft.com/office/officeart/2018/5/layout/IconCircleLabelList"/>
  </dgm:cxnLst>
  <dgm:bg/>
  <dgm:whole/>
  <dgm:extLst>
    <a:ext uri="http://schemas.microsoft.com/office/drawing/2008/diagram">
      <dsp:dataModelExt xmlns:dsp="http://schemas.microsoft.com/office/drawing/2008/diagram" relId="rId9"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64DEBEAB-6AF4-4A56-86BB-9F572AAAA101}"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EA22CE0E-193E-43FB-8ED8-1D88C0FEE3BA}">
      <dgm:prSet custT="1"/>
      <dgm:spPr/>
      <dgm:t>
        <a:bodyPr/>
        <a:lstStyle/>
        <a:p>
          <a:r>
            <a:rPr lang="en-US" sz="1800" b="0" i="0">
              <a:latin typeface="Arial" panose="020B0604020202020204" pitchFamily="34" charset="0"/>
              <a:cs typeface="Arial" panose="020B0604020202020204" pitchFamily="34" charset="0"/>
            </a:rPr>
            <a:t>Death and Serious Injuries are Unacceptable</a:t>
          </a:r>
          <a:endParaRPr lang="en-US" sz="1800">
            <a:latin typeface="Arial" panose="020B0604020202020204" pitchFamily="34" charset="0"/>
            <a:cs typeface="Arial" panose="020B0604020202020204" pitchFamily="34" charset="0"/>
          </a:endParaRPr>
        </a:p>
      </dgm:t>
    </dgm:pt>
    <dgm:pt modelId="{51A0FB20-FCAF-4D42-AE6A-9DC241E78558}" type="parTrans" cxnId="{D20E3F9B-88EE-48FD-B44C-B4D07E8FE761}">
      <dgm:prSet/>
      <dgm:spPr/>
      <dgm:t>
        <a:bodyPr/>
        <a:lstStyle/>
        <a:p>
          <a:endParaRPr lang="en-US"/>
        </a:p>
      </dgm:t>
    </dgm:pt>
    <dgm:pt modelId="{7642AE19-BAE2-4A62-983F-D1345D8BA639}" type="sibTrans" cxnId="{D20E3F9B-88EE-48FD-B44C-B4D07E8FE761}">
      <dgm:prSet/>
      <dgm:spPr/>
      <dgm:t>
        <a:bodyPr/>
        <a:lstStyle/>
        <a:p>
          <a:endParaRPr lang="en-US"/>
        </a:p>
      </dgm:t>
    </dgm:pt>
    <dgm:pt modelId="{F68293C1-02AC-4A69-BA17-45C7357E051D}">
      <dgm:prSet custT="1"/>
      <dgm:spPr/>
      <dgm:t>
        <a:bodyPr/>
        <a:lstStyle/>
        <a:p>
          <a:r>
            <a:rPr lang="en-US" sz="1800" b="0" i="0">
              <a:latin typeface="Arial" panose="020B0604020202020204" pitchFamily="34" charset="0"/>
              <a:cs typeface="Arial" panose="020B0604020202020204" pitchFamily="34" charset="0"/>
            </a:rPr>
            <a:t>Humans Make Mistakes</a:t>
          </a:r>
          <a:endParaRPr lang="en-US" sz="1800">
            <a:latin typeface="Arial" panose="020B0604020202020204" pitchFamily="34" charset="0"/>
            <a:cs typeface="Arial" panose="020B0604020202020204" pitchFamily="34" charset="0"/>
          </a:endParaRPr>
        </a:p>
      </dgm:t>
    </dgm:pt>
    <dgm:pt modelId="{5FA90ED6-3D18-4CB1-B7ED-213D1B7EFCAC}" type="parTrans" cxnId="{FCEAFC54-DC94-4492-8E09-7E33C4047B11}">
      <dgm:prSet/>
      <dgm:spPr/>
      <dgm:t>
        <a:bodyPr/>
        <a:lstStyle/>
        <a:p>
          <a:endParaRPr lang="en-US"/>
        </a:p>
      </dgm:t>
    </dgm:pt>
    <dgm:pt modelId="{119E0CAD-B6D1-483D-9944-6FAA6BD5A3A5}" type="sibTrans" cxnId="{FCEAFC54-DC94-4492-8E09-7E33C4047B11}">
      <dgm:prSet/>
      <dgm:spPr/>
      <dgm:t>
        <a:bodyPr/>
        <a:lstStyle/>
        <a:p>
          <a:endParaRPr lang="en-US"/>
        </a:p>
      </dgm:t>
    </dgm:pt>
    <dgm:pt modelId="{CD71DAF1-05EA-49EC-A96F-8F5B909B974E}">
      <dgm:prSet custT="1"/>
      <dgm:spPr/>
      <dgm:t>
        <a:bodyPr/>
        <a:lstStyle/>
        <a:p>
          <a:r>
            <a:rPr lang="en-US" sz="1800" b="0" i="0">
              <a:latin typeface="Arial" panose="020B0604020202020204" pitchFamily="34" charset="0"/>
              <a:cs typeface="Arial" panose="020B0604020202020204" pitchFamily="34" charset="0"/>
            </a:rPr>
            <a:t>Humans are Vulnerable</a:t>
          </a:r>
          <a:endParaRPr lang="en-US" sz="1800">
            <a:latin typeface="Arial" panose="020B0604020202020204" pitchFamily="34" charset="0"/>
            <a:cs typeface="Arial" panose="020B0604020202020204" pitchFamily="34" charset="0"/>
          </a:endParaRPr>
        </a:p>
      </dgm:t>
    </dgm:pt>
    <dgm:pt modelId="{A82A2DA0-1411-474A-A41B-DCEFC1272D10}" type="parTrans" cxnId="{9464EB9A-6B4B-450F-A4C2-485FE6AD5A3D}">
      <dgm:prSet/>
      <dgm:spPr/>
      <dgm:t>
        <a:bodyPr/>
        <a:lstStyle/>
        <a:p>
          <a:endParaRPr lang="en-US"/>
        </a:p>
      </dgm:t>
    </dgm:pt>
    <dgm:pt modelId="{076B68D4-0905-4539-B271-28E816DDDF37}" type="sibTrans" cxnId="{9464EB9A-6B4B-450F-A4C2-485FE6AD5A3D}">
      <dgm:prSet/>
      <dgm:spPr/>
      <dgm:t>
        <a:bodyPr/>
        <a:lstStyle/>
        <a:p>
          <a:endParaRPr lang="en-US"/>
        </a:p>
      </dgm:t>
    </dgm:pt>
    <dgm:pt modelId="{B1BAF98D-E62C-43E1-8199-50982C125AE7}">
      <dgm:prSet custT="1"/>
      <dgm:spPr/>
      <dgm:t>
        <a:bodyPr/>
        <a:lstStyle/>
        <a:p>
          <a:r>
            <a:rPr lang="en-US" sz="1800" b="0" i="0">
              <a:latin typeface="Arial" panose="020B0604020202020204" pitchFamily="34" charset="0"/>
              <a:cs typeface="Arial" panose="020B0604020202020204" pitchFamily="34" charset="0"/>
            </a:rPr>
            <a:t>Responsibility is Shared</a:t>
          </a:r>
          <a:endParaRPr lang="en-US" sz="1800">
            <a:latin typeface="Arial" panose="020B0604020202020204" pitchFamily="34" charset="0"/>
            <a:cs typeface="Arial" panose="020B0604020202020204" pitchFamily="34" charset="0"/>
          </a:endParaRPr>
        </a:p>
      </dgm:t>
    </dgm:pt>
    <dgm:pt modelId="{F6773411-AA49-4544-A0C2-5871844E3FD2}" type="parTrans" cxnId="{3D8ED769-D5F1-40F2-B705-550BE80DCB37}">
      <dgm:prSet/>
      <dgm:spPr/>
      <dgm:t>
        <a:bodyPr/>
        <a:lstStyle/>
        <a:p>
          <a:endParaRPr lang="en-US"/>
        </a:p>
      </dgm:t>
    </dgm:pt>
    <dgm:pt modelId="{ED805D56-F292-4C57-ADDC-1A0B6279DFF0}" type="sibTrans" cxnId="{3D8ED769-D5F1-40F2-B705-550BE80DCB37}">
      <dgm:prSet/>
      <dgm:spPr/>
      <dgm:t>
        <a:bodyPr/>
        <a:lstStyle/>
        <a:p>
          <a:endParaRPr lang="en-US"/>
        </a:p>
      </dgm:t>
    </dgm:pt>
    <dgm:pt modelId="{FE8BAD59-FE9C-42DE-BCBC-F862B3791345}">
      <dgm:prSet custT="1"/>
      <dgm:spPr/>
      <dgm:t>
        <a:bodyPr/>
        <a:lstStyle/>
        <a:p>
          <a:r>
            <a:rPr lang="en-US" sz="1800" b="0" i="0">
              <a:latin typeface="Arial" panose="020B0604020202020204" pitchFamily="34" charset="0"/>
              <a:cs typeface="Arial" panose="020B0604020202020204" pitchFamily="34" charset="0"/>
            </a:rPr>
            <a:t>Safety is Proactive</a:t>
          </a:r>
          <a:endParaRPr lang="en-US" sz="1800">
            <a:latin typeface="Arial" panose="020B0604020202020204" pitchFamily="34" charset="0"/>
            <a:cs typeface="Arial" panose="020B0604020202020204" pitchFamily="34" charset="0"/>
          </a:endParaRPr>
        </a:p>
      </dgm:t>
    </dgm:pt>
    <dgm:pt modelId="{165FB797-D6F6-437A-A6FA-FE8AEF6F8D7E}" type="parTrans" cxnId="{204CA7B5-27A7-48CC-8277-EDED4C351B02}">
      <dgm:prSet/>
      <dgm:spPr/>
      <dgm:t>
        <a:bodyPr/>
        <a:lstStyle/>
        <a:p>
          <a:endParaRPr lang="en-US"/>
        </a:p>
      </dgm:t>
    </dgm:pt>
    <dgm:pt modelId="{1CAAFB21-726E-4BF6-BFBC-6C9E1343A3D3}" type="sibTrans" cxnId="{204CA7B5-27A7-48CC-8277-EDED4C351B02}">
      <dgm:prSet/>
      <dgm:spPr/>
      <dgm:t>
        <a:bodyPr/>
        <a:lstStyle/>
        <a:p>
          <a:endParaRPr lang="en-US"/>
        </a:p>
      </dgm:t>
    </dgm:pt>
    <dgm:pt modelId="{5CC68AFF-1CDD-4437-8A02-467CE8E16BB5}">
      <dgm:prSet custT="1"/>
      <dgm:spPr/>
      <dgm:t>
        <a:bodyPr/>
        <a:lstStyle/>
        <a:p>
          <a:r>
            <a:rPr lang="en-US" sz="1800" b="0" i="0">
              <a:latin typeface="Arial" panose="020B0604020202020204" pitchFamily="34" charset="0"/>
              <a:cs typeface="Arial" panose="020B0604020202020204" pitchFamily="34" charset="0"/>
            </a:rPr>
            <a:t>Redundancy is Crucial</a:t>
          </a:r>
          <a:endParaRPr lang="en-US" sz="1800">
            <a:latin typeface="Arial" panose="020B0604020202020204" pitchFamily="34" charset="0"/>
            <a:cs typeface="Arial" panose="020B0604020202020204" pitchFamily="34" charset="0"/>
          </a:endParaRPr>
        </a:p>
      </dgm:t>
    </dgm:pt>
    <dgm:pt modelId="{D71E7020-C365-4302-AFBE-964879107A66}" type="parTrans" cxnId="{5A302AC8-8F8C-4D46-91DC-8836FD46B89B}">
      <dgm:prSet/>
      <dgm:spPr/>
      <dgm:t>
        <a:bodyPr/>
        <a:lstStyle/>
        <a:p>
          <a:endParaRPr lang="en-US"/>
        </a:p>
      </dgm:t>
    </dgm:pt>
    <dgm:pt modelId="{A2BBDA0E-B877-4E3E-829B-3116AC8D7C4E}" type="sibTrans" cxnId="{5A302AC8-8F8C-4D46-91DC-8836FD46B89B}">
      <dgm:prSet/>
      <dgm:spPr/>
      <dgm:t>
        <a:bodyPr/>
        <a:lstStyle/>
        <a:p>
          <a:endParaRPr lang="en-US"/>
        </a:p>
      </dgm:t>
    </dgm:pt>
    <dgm:pt modelId="{E6555AE6-F7BD-429A-9E49-927AE078D05F}" type="pres">
      <dgm:prSet presAssocID="{64DEBEAB-6AF4-4A56-86BB-9F572AAAA101}" presName="vert0" presStyleCnt="0">
        <dgm:presLayoutVars>
          <dgm:dir/>
          <dgm:animOne val="branch"/>
          <dgm:animLvl val="lvl"/>
        </dgm:presLayoutVars>
      </dgm:prSet>
      <dgm:spPr/>
    </dgm:pt>
    <dgm:pt modelId="{0FF85478-947E-42BB-8643-6A8FF0CDEFB8}" type="pres">
      <dgm:prSet presAssocID="{EA22CE0E-193E-43FB-8ED8-1D88C0FEE3BA}" presName="thickLine" presStyleLbl="alignNode1" presStyleIdx="0" presStyleCnt="6"/>
      <dgm:spPr/>
    </dgm:pt>
    <dgm:pt modelId="{6ADA6088-873D-4FB3-9814-F86C78249F1A}" type="pres">
      <dgm:prSet presAssocID="{EA22CE0E-193E-43FB-8ED8-1D88C0FEE3BA}" presName="horz1" presStyleCnt="0"/>
      <dgm:spPr/>
    </dgm:pt>
    <dgm:pt modelId="{BED8C614-4045-4832-8CA1-88533960EA9A}" type="pres">
      <dgm:prSet presAssocID="{EA22CE0E-193E-43FB-8ED8-1D88C0FEE3BA}" presName="tx1" presStyleLbl="revTx" presStyleIdx="0" presStyleCnt="6"/>
      <dgm:spPr/>
    </dgm:pt>
    <dgm:pt modelId="{E1554284-ED72-4E74-B58F-4FE4F01A9170}" type="pres">
      <dgm:prSet presAssocID="{EA22CE0E-193E-43FB-8ED8-1D88C0FEE3BA}" presName="vert1" presStyleCnt="0"/>
      <dgm:spPr/>
    </dgm:pt>
    <dgm:pt modelId="{7CB7EDA5-BB05-46BA-BE69-AADDF2506E45}" type="pres">
      <dgm:prSet presAssocID="{F68293C1-02AC-4A69-BA17-45C7357E051D}" presName="thickLine" presStyleLbl="alignNode1" presStyleIdx="1" presStyleCnt="6"/>
      <dgm:spPr/>
    </dgm:pt>
    <dgm:pt modelId="{E4D1071D-1E69-4EE7-8E57-C2ABF9AA4CD4}" type="pres">
      <dgm:prSet presAssocID="{F68293C1-02AC-4A69-BA17-45C7357E051D}" presName="horz1" presStyleCnt="0"/>
      <dgm:spPr/>
    </dgm:pt>
    <dgm:pt modelId="{AAECC2A4-44BB-411A-8F82-92E3013B3066}" type="pres">
      <dgm:prSet presAssocID="{F68293C1-02AC-4A69-BA17-45C7357E051D}" presName="tx1" presStyleLbl="revTx" presStyleIdx="1" presStyleCnt="6"/>
      <dgm:spPr/>
    </dgm:pt>
    <dgm:pt modelId="{27D5F909-8BBF-412F-8A3E-E7D0B628D125}" type="pres">
      <dgm:prSet presAssocID="{F68293C1-02AC-4A69-BA17-45C7357E051D}" presName="vert1" presStyleCnt="0"/>
      <dgm:spPr/>
    </dgm:pt>
    <dgm:pt modelId="{B692DB44-004E-42B0-B150-979A4E0A61E2}" type="pres">
      <dgm:prSet presAssocID="{CD71DAF1-05EA-49EC-A96F-8F5B909B974E}" presName="thickLine" presStyleLbl="alignNode1" presStyleIdx="2" presStyleCnt="6"/>
      <dgm:spPr/>
    </dgm:pt>
    <dgm:pt modelId="{B9176487-1CD5-4840-8F08-DD3A55989014}" type="pres">
      <dgm:prSet presAssocID="{CD71DAF1-05EA-49EC-A96F-8F5B909B974E}" presName="horz1" presStyleCnt="0"/>
      <dgm:spPr/>
    </dgm:pt>
    <dgm:pt modelId="{0DDFC5DD-FD60-4094-BFC5-DB049C9E8BAF}" type="pres">
      <dgm:prSet presAssocID="{CD71DAF1-05EA-49EC-A96F-8F5B909B974E}" presName="tx1" presStyleLbl="revTx" presStyleIdx="2" presStyleCnt="6"/>
      <dgm:spPr/>
    </dgm:pt>
    <dgm:pt modelId="{2590B7EA-101A-4482-9721-940C3C2D988F}" type="pres">
      <dgm:prSet presAssocID="{CD71DAF1-05EA-49EC-A96F-8F5B909B974E}" presName="vert1" presStyleCnt="0"/>
      <dgm:spPr/>
    </dgm:pt>
    <dgm:pt modelId="{D69F9B49-EDE6-4D80-BD25-2F7A9B846052}" type="pres">
      <dgm:prSet presAssocID="{B1BAF98D-E62C-43E1-8199-50982C125AE7}" presName="thickLine" presStyleLbl="alignNode1" presStyleIdx="3" presStyleCnt="6"/>
      <dgm:spPr/>
    </dgm:pt>
    <dgm:pt modelId="{F8299F3F-4D4A-4010-837D-72617AAB02E4}" type="pres">
      <dgm:prSet presAssocID="{B1BAF98D-E62C-43E1-8199-50982C125AE7}" presName="horz1" presStyleCnt="0"/>
      <dgm:spPr/>
    </dgm:pt>
    <dgm:pt modelId="{EEE19A18-B6C9-4CE0-B21F-D8E2E724EF76}" type="pres">
      <dgm:prSet presAssocID="{B1BAF98D-E62C-43E1-8199-50982C125AE7}" presName="tx1" presStyleLbl="revTx" presStyleIdx="3" presStyleCnt="6"/>
      <dgm:spPr/>
    </dgm:pt>
    <dgm:pt modelId="{EBF61C27-8A04-4C61-81CC-71324A08388B}" type="pres">
      <dgm:prSet presAssocID="{B1BAF98D-E62C-43E1-8199-50982C125AE7}" presName="vert1" presStyleCnt="0"/>
      <dgm:spPr/>
    </dgm:pt>
    <dgm:pt modelId="{1B71B291-A17B-4DF8-8BB2-B0BB2B98A03E}" type="pres">
      <dgm:prSet presAssocID="{FE8BAD59-FE9C-42DE-BCBC-F862B3791345}" presName="thickLine" presStyleLbl="alignNode1" presStyleIdx="4" presStyleCnt="6"/>
      <dgm:spPr/>
    </dgm:pt>
    <dgm:pt modelId="{4CD2388F-7260-4CDE-BBEA-BCCCDF97898D}" type="pres">
      <dgm:prSet presAssocID="{FE8BAD59-FE9C-42DE-BCBC-F862B3791345}" presName="horz1" presStyleCnt="0"/>
      <dgm:spPr/>
    </dgm:pt>
    <dgm:pt modelId="{E0178FA1-1D88-4D74-BAC4-7F8F5BA0BC02}" type="pres">
      <dgm:prSet presAssocID="{FE8BAD59-FE9C-42DE-BCBC-F862B3791345}" presName="tx1" presStyleLbl="revTx" presStyleIdx="4" presStyleCnt="6"/>
      <dgm:spPr/>
    </dgm:pt>
    <dgm:pt modelId="{8FC89CC4-6CA6-49AC-B380-A2149BFB8FB5}" type="pres">
      <dgm:prSet presAssocID="{FE8BAD59-FE9C-42DE-BCBC-F862B3791345}" presName="vert1" presStyleCnt="0"/>
      <dgm:spPr/>
    </dgm:pt>
    <dgm:pt modelId="{09FFD0D9-1BA8-4F28-ADF9-7E4998E7EC25}" type="pres">
      <dgm:prSet presAssocID="{5CC68AFF-1CDD-4437-8A02-467CE8E16BB5}" presName="thickLine" presStyleLbl="alignNode1" presStyleIdx="5" presStyleCnt="6"/>
      <dgm:spPr/>
    </dgm:pt>
    <dgm:pt modelId="{61550769-1E87-4A77-8318-8C423AEA36D9}" type="pres">
      <dgm:prSet presAssocID="{5CC68AFF-1CDD-4437-8A02-467CE8E16BB5}" presName="horz1" presStyleCnt="0"/>
      <dgm:spPr/>
    </dgm:pt>
    <dgm:pt modelId="{675FBA8F-1C35-4140-9648-752C18850EC0}" type="pres">
      <dgm:prSet presAssocID="{5CC68AFF-1CDD-4437-8A02-467CE8E16BB5}" presName="tx1" presStyleLbl="revTx" presStyleIdx="5" presStyleCnt="6"/>
      <dgm:spPr/>
    </dgm:pt>
    <dgm:pt modelId="{5383BE38-7D3F-4E32-BA85-8205147489E9}" type="pres">
      <dgm:prSet presAssocID="{5CC68AFF-1CDD-4437-8A02-467CE8E16BB5}" presName="vert1" presStyleCnt="0"/>
      <dgm:spPr/>
    </dgm:pt>
  </dgm:ptLst>
  <dgm:cxnLst>
    <dgm:cxn modelId="{82D97016-E50B-4726-A9EF-92880FD3CE0A}" type="presOf" srcId="{64DEBEAB-6AF4-4A56-86BB-9F572AAAA101}" destId="{E6555AE6-F7BD-429A-9E49-927AE078D05F}" srcOrd="0" destOrd="0" presId="urn:microsoft.com/office/officeart/2008/layout/LinedList"/>
    <dgm:cxn modelId="{6D510E1B-F863-4DD6-96F6-FC559397606F}" type="presOf" srcId="{5CC68AFF-1CDD-4437-8A02-467CE8E16BB5}" destId="{675FBA8F-1C35-4140-9648-752C18850EC0}" srcOrd="0" destOrd="0" presId="urn:microsoft.com/office/officeart/2008/layout/LinedList"/>
    <dgm:cxn modelId="{141C2263-3DA1-42F7-BAF1-1D044257337F}" type="presOf" srcId="{F68293C1-02AC-4A69-BA17-45C7357E051D}" destId="{AAECC2A4-44BB-411A-8F82-92E3013B3066}" srcOrd="0" destOrd="0" presId="urn:microsoft.com/office/officeart/2008/layout/LinedList"/>
    <dgm:cxn modelId="{3D8ED769-D5F1-40F2-B705-550BE80DCB37}" srcId="{64DEBEAB-6AF4-4A56-86BB-9F572AAAA101}" destId="{B1BAF98D-E62C-43E1-8199-50982C125AE7}" srcOrd="3" destOrd="0" parTransId="{F6773411-AA49-4544-A0C2-5871844E3FD2}" sibTransId="{ED805D56-F292-4C57-ADDC-1A0B6279DFF0}"/>
    <dgm:cxn modelId="{FCEAFC54-DC94-4492-8E09-7E33C4047B11}" srcId="{64DEBEAB-6AF4-4A56-86BB-9F572AAAA101}" destId="{F68293C1-02AC-4A69-BA17-45C7357E051D}" srcOrd="1" destOrd="0" parTransId="{5FA90ED6-3D18-4CB1-B7ED-213D1B7EFCAC}" sibTransId="{119E0CAD-B6D1-483D-9944-6FAA6BD5A3A5}"/>
    <dgm:cxn modelId="{42777D57-F315-4B38-9820-793BFC263BFF}" type="presOf" srcId="{CD71DAF1-05EA-49EC-A96F-8F5B909B974E}" destId="{0DDFC5DD-FD60-4094-BFC5-DB049C9E8BAF}" srcOrd="0" destOrd="0" presId="urn:microsoft.com/office/officeart/2008/layout/LinedList"/>
    <dgm:cxn modelId="{35618C8E-C0CC-42AC-B3A1-3F2EC1409512}" type="presOf" srcId="{B1BAF98D-E62C-43E1-8199-50982C125AE7}" destId="{EEE19A18-B6C9-4CE0-B21F-D8E2E724EF76}" srcOrd="0" destOrd="0" presId="urn:microsoft.com/office/officeart/2008/layout/LinedList"/>
    <dgm:cxn modelId="{9464EB9A-6B4B-450F-A4C2-485FE6AD5A3D}" srcId="{64DEBEAB-6AF4-4A56-86BB-9F572AAAA101}" destId="{CD71DAF1-05EA-49EC-A96F-8F5B909B974E}" srcOrd="2" destOrd="0" parTransId="{A82A2DA0-1411-474A-A41B-DCEFC1272D10}" sibTransId="{076B68D4-0905-4539-B271-28E816DDDF37}"/>
    <dgm:cxn modelId="{D20E3F9B-88EE-48FD-B44C-B4D07E8FE761}" srcId="{64DEBEAB-6AF4-4A56-86BB-9F572AAAA101}" destId="{EA22CE0E-193E-43FB-8ED8-1D88C0FEE3BA}" srcOrd="0" destOrd="0" parTransId="{51A0FB20-FCAF-4D42-AE6A-9DC241E78558}" sibTransId="{7642AE19-BAE2-4A62-983F-D1345D8BA639}"/>
    <dgm:cxn modelId="{204CA7B5-27A7-48CC-8277-EDED4C351B02}" srcId="{64DEBEAB-6AF4-4A56-86BB-9F572AAAA101}" destId="{FE8BAD59-FE9C-42DE-BCBC-F862B3791345}" srcOrd="4" destOrd="0" parTransId="{165FB797-D6F6-437A-A6FA-FE8AEF6F8D7E}" sibTransId="{1CAAFB21-726E-4BF6-BFBC-6C9E1343A3D3}"/>
    <dgm:cxn modelId="{5A302AC8-8F8C-4D46-91DC-8836FD46B89B}" srcId="{64DEBEAB-6AF4-4A56-86BB-9F572AAAA101}" destId="{5CC68AFF-1CDD-4437-8A02-467CE8E16BB5}" srcOrd="5" destOrd="0" parTransId="{D71E7020-C365-4302-AFBE-964879107A66}" sibTransId="{A2BBDA0E-B877-4E3E-829B-3116AC8D7C4E}"/>
    <dgm:cxn modelId="{7B752EC9-6746-416B-AD69-FC33662CDABD}" type="presOf" srcId="{FE8BAD59-FE9C-42DE-BCBC-F862B3791345}" destId="{E0178FA1-1D88-4D74-BAC4-7F8F5BA0BC02}" srcOrd="0" destOrd="0" presId="urn:microsoft.com/office/officeart/2008/layout/LinedList"/>
    <dgm:cxn modelId="{7AB558FA-85B5-4C7C-A634-E4E33CDBA368}" type="presOf" srcId="{EA22CE0E-193E-43FB-8ED8-1D88C0FEE3BA}" destId="{BED8C614-4045-4832-8CA1-88533960EA9A}" srcOrd="0" destOrd="0" presId="urn:microsoft.com/office/officeart/2008/layout/LinedList"/>
    <dgm:cxn modelId="{9E90A0B1-F1B9-4FD3-BEF7-C5837A729232}" type="presParOf" srcId="{E6555AE6-F7BD-429A-9E49-927AE078D05F}" destId="{0FF85478-947E-42BB-8643-6A8FF0CDEFB8}" srcOrd="0" destOrd="0" presId="urn:microsoft.com/office/officeart/2008/layout/LinedList"/>
    <dgm:cxn modelId="{F423C31B-6AAC-4807-AF11-6EFEDFFCDB43}" type="presParOf" srcId="{E6555AE6-F7BD-429A-9E49-927AE078D05F}" destId="{6ADA6088-873D-4FB3-9814-F86C78249F1A}" srcOrd="1" destOrd="0" presId="urn:microsoft.com/office/officeart/2008/layout/LinedList"/>
    <dgm:cxn modelId="{12A87D0C-08C4-407E-B89D-F34C1614ABBE}" type="presParOf" srcId="{6ADA6088-873D-4FB3-9814-F86C78249F1A}" destId="{BED8C614-4045-4832-8CA1-88533960EA9A}" srcOrd="0" destOrd="0" presId="urn:microsoft.com/office/officeart/2008/layout/LinedList"/>
    <dgm:cxn modelId="{0B6A2B8C-24F1-4411-971B-689FC71D2EBE}" type="presParOf" srcId="{6ADA6088-873D-4FB3-9814-F86C78249F1A}" destId="{E1554284-ED72-4E74-B58F-4FE4F01A9170}" srcOrd="1" destOrd="0" presId="urn:microsoft.com/office/officeart/2008/layout/LinedList"/>
    <dgm:cxn modelId="{EC38590E-D13C-4464-AC6E-043BE5EEE3D1}" type="presParOf" srcId="{E6555AE6-F7BD-429A-9E49-927AE078D05F}" destId="{7CB7EDA5-BB05-46BA-BE69-AADDF2506E45}" srcOrd="2" destOrd="0" presId="urn:microsoft.com/office/officeart/2008/layout/LinedList"/>
    <dgm:cxn modelId="{A9D27122-ACFC-459B-9B2A-D404253F9284}" type="presParOf" srcId="{E6555AE6-F7BD-429A-9E49-927AE078D05F}" destId="{E4D1071D-1E69-4EE7-8E57-C2ABF9AA4CD4}" srcOrd="3" destOrd="0" presId="urn:microsoft.com/office/officeart/2008/layout/LinedList"/>
    <dgm:cxn modelId="{438E484A-BDED-4A28-8DDA-652F17BE3E70}" type="presParOf" srcId="{E4D1071D-1E69-4EE7-8E57-C2ABF9AA4CD4}" destId="{AAECC2A4-44BB-411A-8F82-92E3013B3066}" srcOrd="0" destOrd="0" presId="urn:microsoft.com/office/officeart/2008/layout/LinedList"/>
    <dgm:cxn modelId="{A6ADA7D0-9B7A-465B-BE3E-66B6C857A0DE}" type="presParOf" srcId="{E4D1071D-1E69-4EE7-8E57-C2ABF9AA4CD4}" destId="{27D5F909-8BBF-412F-8A3E-E7D0B628D125}" srcOrd="1" destOrd="0" presId="urn:microsoft.com/office/officeart/2008/layout/LinedList"/>
    <dgm:cxn modelId="{3537AC76-9B7F-46B7-8A1D-4EC1440D26B2}" type="presParOf" srcId="{E6555AE6-F7BD-429A-9E49-927AE078D05F}" destId="{B692DB44-004E-42B0-B150-979A4E0A61E2}" srcOrd="4" destOrd="0" presId="urn:microsoft.com/office/officeart/2008/layout/LinedList"/>
    <dgm:cxn modelId="{AB329A12-5DE2-4B0A-A0EE-123F8DCCFA30}" type="presParOf" srcId="{E6555AE6-F7BD-429A-9E49-927AE078D05F}" destId="{B9176487-1CD5-4840-8F08-DD3A55989014}" srcOrd="5" destOrd="0" presId="urn:microsoft.com/office/officeart/2008/layout/LinedList"/>
    <dgm:cxn modelId="{C328F290-2083-4395-BD97-65B69AC67553}" type="presParOf" srcId="{B9176487-1CD5-4840-8F08-DD3A55989014}" destId="{0DDFC5DD-FD60-4094-BFC5-DB049C9E8BAF}" srcOrd="0" destOrd="0" presId="urn:microsoft.com/office/officeart/2008/layout/LinedList"/>
    <dgm:cxn modelId="{6DD58327-3D0D-4887-9F7E-A4647CD3E7CF}" type="presParOf" srcId="{B9176487-1CD5-4840-8F08-DD3A55989014}" destId="{2590B7EA-101A-4482-9721-940C3C2D988F}" srcOrd="1" destOrd="0" presId="urn:microsoft.com/office/officeart/2008/layout/LinedList"/>
    <dgm:cxn modelId="{64A65A9F-1B69-4A61-B131-0BFBB27C01D4}" type="presParOf" srcId="{E6555AE6-F7BD-429A-9E49-927AE078D05F}" destId="{D69F9B49-EDE6-4D80-BD25-2F7A9B846052}" srcOrd="6" destOrd="0" presId="urn:microsoft.com/office/officeart/2008/layout/LinedList"/>
    <dgm:cxn modelId="{C86320D7-B53D-476A-BCDB-816AE118E19B}" type="presParOf" srcId="{E6555AE6-F7BD-429A-9E49-927AE078D05F}" destId="{F8299F3F-4D4A-4010-837D-72617AAB02E4}" srcOrd="7" destOrd="0" presId="urn:microsoft.com/office/officeart/2008/layout/LinedList"/>
    <dgm:cxn modelId="{BDD37B91-34F2-47CB-9295-D5A2FBD58F5F}" type="presParOf" srcId="{F8299F3F-4D4A-4010-837D-72617AAB02E4}" destId="{EEE19A18-B6C9-4CE0-B21F-D8E2E724EF76}" srcOrd="0" destOrd="0" presId="urn:microsoft.com/office/officeart/2008/layout/LinedList"/>
    <dgm:cxn modelId="{40E9F145-D396-4CFB-B97F-37D441FFF0D4}" type="presParOf" srcId="{F8299F3F-4D4A-4010-837D-72617AAB02E4}" destId="{EBF61C27-8A04-4C61-81CC-71324A08388B}" srcOrd="1" destOrd="0" presId="urn:microsoft.com/office/officeart/2008/layout/LinedList"/>
    <dgm:cxn modelId="{F611C185-68E4-4235-A3C7-56136DEF6473}" type="presParOf" srcId="{E6555AE6-F7BD-429A-9E49-927AE078D05F}" destId="{1B71B291-A17B-4DF8-8BB2-B0BB2B98A03E}" srcOrd="8" destOrd="0" presId="urn:microsoft.com/office/officeart/2008/layout/LinedList"/>
    <dgm:cxn modelId="{580D1F80-D97F-461A-9C47-BB22E04E1654}" type="presParOf" srcId="{E6555AE6-F7BD-429A-9E49-927AE078D05F}" destId="{4CD2388F-7260-4CDE-BBEA-BCCCDF97898D}" srcOrd="9" destOrd="0" presId="urn:microsoft.com/office/officeart/2008/layout/LinedList"/>
    <dgm:cxn modelId="{E6333ECE-7223-4DFA-9883-E00C7BC10A44}" type="presParOf" srcId="{4CD2388F-7260-4CDE-BBEA-BCCCDF97898D}" destId="{E0178FA1-1D88-4D74-BAC4-7F8F5BA0BC02}" srcOrd="0" destOrd="0" presId="urn:microsoft.com/office/officeart/2008/layout/LinedList"/>
    <dgm:cxn modelId="{4E8DC669-114E-4554-9E0F-368BA02697F7}" type="presParOf" srcId="{4CD2388F-7260-4CDE-BBEA-BCCCDF97898D}" destId="{8FC89CC4-6CA6-49AC-B380-A2149BFB8FB5}" srcOrd="1" destOrd="0" presId="urn:microsoft.com/office/officeart/2008/layout/LinedList"/>
    <dgm:cxn modelId="{D29C05BB-8C04-429C-9A8F-C342C8C55916}" type="presParOf" srcId="{E6555AE6-F7BD-429A-9E49-927AE078D05F}" destId="{09FFD0D9-1BA8-4F28-ADF9-7E4998E7EC25}" srcOrd="10" destOrd="0" presId="urn:microsoft.com/office/officeart/2008/layout/LinedList"/>
    <dgm:cxn modelId="{4508589A-A325-407C-A3AD-93519317BA5E}" type="presParOf" srcId="{E6555AE6-F7BD-429A-9E49-927AE078D05F}" destId="{61550769-1E87-4A77-8318-8C423AEA36D9}" srcOrd="11" destOrd="0" presId="urn:microsoft.com/office/officeart/2008/layout/LinedList"/>
    <dgm:cxn modelId="{B99BDD61-36F0-4F44-9572-F1443193BC63}" type="presParOf" srcId="{61550769-1E87-4A77-8318-8C423AEA36D9}" destId="{675FBA8F-1C35-4140-9648-752C18850EC0}" srcOrd="0" destOrd="0" presId="urn:microsoft.com/office/officeart/2008/layout/LinedList"/>
    <dgm:cxn modelId="{8CEC13F6-E6E9-4878-A75A-14DF22F8DD97}" type="presParOf" srcId="{61550769-1E87-4A77-8318-8C423AEA36D9}" destId="{5383BE38-7D3F-4E32-BA85-8205147489E9}" srcOrd="1" destOrd="0" presId="urn:microsoft.com/office/officeart/2008/layout/Lin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1F9CF6-C3C2-4DBD-BD56-3ED91BC2141F}">
      <dsp:nvSpPr>
        <dsp:cNvPr id="0" name=""/>
        <dsp:cNvSpPr/>
      </dsp:nvSpPr>
      <dsp:spPr>
        <a:xfrm>
          <a:off x="377340" y="715"/>
          <a:ext cx="933943" cy="933943"/>
        </a:xfrm>
        <a:prstGeom prst="ellipse">
          <a:avLst/>
        </a:prstGeom>
        <a:solidFill>
          <a:schemeClr val="accent1">
            <a:lumMod val="20000"/>
            <a:lumOff val="80000"/>
          </a:schemeClr>
        </a:solidFill>
        <a:ln>
          <a:noFill/>
        </a:ln>
        <a:effectLst/>
      </dsp:spPr>
      <dsp:style>
        <a:lnRef idx="0">
          <a:scrgbClr r="0" g="0" b="0"/>
        </a:lnRef>
        <a:fillRef idx="1">
          <a:scrgbClr r="0" g="0" b="0"/>
        </a:fillRef>
        <a:effectRef idx="0">
          <a:scrgbClr r="0" g="0" b="0"/>
        </a:effectRef>
        <a:fontRef idx="minor"/>
      </dsp:style>
    </dsp:sp>
    <dsp:sp modelId="{C6EE299E-13DA-47F9-AA98-D28AEE14C98B}">
      <dsp:nvSpPr>
        <dsp:cNvPr id="0" name=""/>
        <dsp:cNvSpPr/>
      </dsp:nvSpPr>
      <dsp:spPr>
        <a:xfrm>
          <a:off x="576377" y="199752"/>
          <a:ext cx="535869" cy="53586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6821E41-3412-4EA7-8AAD-E991D1F75330}">
      <dsp:nvSpPr>
        <dsp:cNvPr id="0" name=""/>
        <dsp:cNvSpPr/>
      </dsp:nvSpPr>
      <dsp:spPr>
        <a:xfrm>
          <a:off x="78784" y="1225558"/>
          <a:ext cx="1531054" cy="6124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cap="all"/>
          </a:pPr>
          <a:r>
            <a:rPr lang="en-US" sz="1600" b="0" kern="1200" cap="none">
              <a:latin typeface="Arial" panose="020B0604020202020204" pitchFamily="34" charset="0"/>
              <a:cs typeface="Arial" panose="020B0604020202020204" pitchFamily="34" charset="0"/>
            </a:rPr>
            <a:t>Literature review</a:t>
          </a:r>
        </a:p>
      </dsp:txBody>
      <dsp:txXfrm>
        <a:off x="78784" y="1225558"/>
        <a:ext cx="1531054" cy="612421"/>
      </dsp:txXfrm>
    </dsp:sp>
    <dsp:sp modelId="{09796A58-3397-4EFB-9BFE-F487A56FA134}">
      <dsp:nvSpPr>
        <dsp:cNvPr id="0" name=""/>
        <dsp:cNvSpPr/>
      </dsp:nvSpPr>
      <dsp:spPr>
        <a:xfrm>
          <a:off x="2176329" y="715"/>
          <a:ext cx="933943" cy="933943"/>
        </a:xfrm>
        <a:prstGeom prst="ellipse">
          <a:avLst/>
        </a:prstGeom>
        <a:solidFill>
          <a:schemeClr val="accent1">
            <a:lumMod val="20000"/>
            <a:lumOff val="80000"/>
          </a:schemeClr>
        </a:solidFill>
        <a:ln>
          <a:noFill/>
        </a:ln>
        <a:effectLst/>
      </dsp:spPr>
      <dsp:style>
        <a:lnRef idx="0">
          <a:scrgbClr r="0" g="0" b="0"/>
        </a:lnRef>
        <a:fillRef idx="1">
          <a:scrgbClr r="0" g="0" b="0"/>
        </a:fillRef>
        <a:effectRef idx="0">
          <a:scrgbClr r="0" g="0" b="0"/>
        </a:effectRef>
        <a:fontRef idx="minor"/>
      </dsp:style>
    </dsp:sp>
    <dsp:sp modelId="{3E5C7513-653E-4EF4-A7CF-E6B6DA9EA5D6}">
      <dsp:nvSpPr>
        <dsp:cNvPr id="0" name=""/>
        <dsp:cNvSpPr/>
      </dsp:nvSpPr>
      <dsp:spPr>
        <a:xfrm>
          <a:off x="2375366" y="199752"/>
          <a:ext cx="535869" cy="53586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E725767-1062-476F-99C9-7DF24E6A0C71}">
      <dsp:nvSpPr>
        <dsp:cNvPr id="0" name=""/>
        <dsp:cNvSpPr/>
      </dsp:nvSpPr>
      <dsp:spPr>
        <a:xfrm>
          <a:off x="1877774" y="1225558"/>
          <a:ext cx="1531054" cy="6124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cap="all"/>
          </a:pPr>
          <a:r>
            <a:rPr lang="en-US" sz="1600" b="0" kern="1200" cap="none">
              <a:latin typeface="Arial" panose="020B0604020202020204" pitchFamily="34" charset="0"/>
              <a:cs typeface="Arial" panose="020B0604020202020204" pitchFamily="34" charset="0"/>
            </a:rPr>
            <a:t>Research motivation</a:t>
          </a:r>
        </a:p>
      </dsp:txBody>
      <dsp:txXfrm>
        <a:off x="1877774" y="1225558"/>
        <a:ext cx="1531054" cy="612421"/>
      </dsp:txXfrm>
    </dsp:sp>
    <dsp:sp modelId="{8493B273-91A3-4805-8D4A-80A7B6E67B86}">
      <dsp:nvSpPr>
        <dsp:cNvPr id="0" name=""/>
        <dsp:cNvSpPr/>
      </dsp:nvSpPr>
      <dsp:spPr>
        <a:xfrm>
          <a:off x="3975318" y="715"/>
          <a:ext cx="933943" cy="933943"/>
        </a:xfrm>
        <a:prstGeom prst="ellipse">
          <a:avLst/>
        </a:prstGeom>
        <a:solidFill>
          <a:schemeClr val="accent1">
            <a:lumMod val="20000"/>
            <a:lumOff val="80000"/>
          </a:schemeClr>
        </a:solidFill>
        <a:ln>
          <a:noFill/>
        </a:ln>
        <a:effectLst/>
      </dsp:spPr>
      <dsp:style>
        <a:lnRef idx="0">
          <a:scrgbClr r="0" g="0" b="0"/>
        </a:lnRef>
        <a:fillRef idx="1">
          <a:scrgbClr r="0" g="0" b="0"/>
        </a:fillRef>
        <a:effectRef idx="0">
          <a:scrgbClr r="0" g="0" b="0"/>
        </a:effectRef>
        <a:fontRef idx="minor"/>
      </dsp:style>
    </dsp:sp>
    <dsp:sp modelId="{1FACBE87-DF64-4F57-BA9D-12E0CED2BA04}">
      <dsp:nvSpPr>
        <dsp:cNvPr id="0" name=""/>
        <dsp:cNvSpPr/>
      </dsp:nvSpPr>
      <dsp:spPr>
        <a:xfrm>
          <a:off x="4174356" y="199752"/>
          <a:ext cx="535869" cy="53586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3687779-92DD-4A71-9CFE-B2E4F33316A1}">
      <dsp:nvSpPr>
        <dsp:cNvPr id="0" name=""/>
        <dsp:cNvSpPr/>
      </dsp:nvSpPr>
      <dsp:spPr>
        <a:xfrm>
          <a:off x="3676763" y="1225558"/>
          <a:ext cx="1531054" cy="6124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cap="all"/>
          </a:pPr>
          <a:r>
            <a:rPr lang="en-US" sz="1600" b="0" kern="1200" cap="none">
              <a:latin typeface="Arial" panose="020B0604020202020204" pitchFamily="34" charset="0"/>
              <a:cs typeface="Arial" panose="020B0604020202020204" pitchFamily="34" charset="0"/>
            </a:rPr>
            <a:t>Data description and study design</a:t>
          </a:r>
        </a:p>
      </dsp:txBody>
      <dsp:txXfrm>
        <a:off x="3676763" y="1225558"/>
        <a:ext cx="1531054" cy="612421"/>
      </dsp:txXfrm>
    </dsp:sp>
    <dsp:sp modelId="{F155B71E-72F2-48F1-BB5F-A89D548B39B5}">
      <dsp:nvSpPr>
        <dsp:cNvPr id="0" name=""/>
        <dsp:cNvSpPr/>
      </dsp:nvSpPr>
      <dsp:spPr>
        <a:xfrm>
          <a:off x="5774308" y="715"/>
          <a:ext cx="933943" cy="933943"/>
        </a:xfrm>
        <a:prstGeom prst="ellipse">
          <a:avLst/>
        </a:prstGeom>
        <a:solidFill>
          <a:schemeClr val="accent1">
            <a:lumMod val="20000"/>
            <a:lumOff val="80000"/>
          </a:schemeClr>
        </a:solidFill>
        <a:ln>
          <a:noFill/>
        </a:ln>
        <a:effectLst/>
      </dsp:spPr>
      <dsp:style>
        <a:lnRef idx="0">
          <a:scrgbClr r="0" g="0" b="0"/>
        </a:lnRef>
        <a:fillRef idx="1">
          <a:scrgbClr r="0" g="0" b="0"/>
        </a:fillRef>
        <a:effectRef idx="0">
          <a:scrgbClr r="0" g="0" b="0"/>
        </a:effectRef>
        <a:fontRef idx="minor"/>
      </dsp:style>
    </dsp:sp>
    <dsp:sp modelId="{CD88073B-A8E3-48F1-96E7-2E18C9CA3E19}">
      <dsp:nvSpPr>
        <dsp:cNvPr id="0" name=""/>
        <dsp:cNvSpPr/>
      </dsp:nvSpPr>
      <dsp:spPr>
        <a:xfrm>
          <a:off x="5973345" y="199752"/>
          <a:ext cx="535869" cy="53586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307B57B-5FB4-4B71-8B58-C225F1605DE4}">
      <dsp:nvSpPr>
        <dsp:cNvPr id="0" name=""/>
        <dsp:cNvSpPr/>
      </dsp:nvSpPr>
      <dsp:spPr>
        <a:xfrm>
          <a:off x="5475752" y="1225558"/>
          <a:ext cx="1531054" cy="6124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cap="all"/>
          </a:pPr>
          <a:r>
            <a:rPr lang="en-US" sz="1600" b="0" kern="1200" cap="none">
              <a:latin typeface="Arial" panose="020B0604020202020204" pitchFamily="34" charset="0"/>
              <a:cs typeface="Arial" panose="020B0604020202020204" pitchFamily="34" charset="0"/>
            </a:rPr>
            <a:t>Methodological framework</a:t>
          </a:r>
        </a:p>
      </dsp:txBody>
      <dsp:txXfrm>
        <a:off x="5475752" y="1225558"/>
        <a:ext cx="1531054" cy="612421"/>
      </dsp:txXfrm>
    </dsp:sp>
    <dsp:sp modelId="{59CB880B-2553-46A5-9643-AA64C7A350DD}">
      <dsp:nvSpPr>
        <dsp:cNvPr id="0" name=""/>
        <dsp:cNvSpPr/>
      </dsp:nvSpPr>
      <dsp:spPr>
        <a:xfrm>
          <a:off x="1276835" y="2220744"/>
          <a:ext cx="933943" cy="933943"/>
        </a:xfrm>
        <a:prstGeom prst="ellipse">
          <a:avLst/>
        </a:prstGeom>
        <a:solidFill>
          <a:schemeClr val="accent1">
            <a:lumMod val="20000"/>
            <a:lumOff val="80000"/>
          </a:schemeClr>
        </a:solidFill>
        <a:ln>
          <a:noFill/>
        </a:ln>
        <a:effectLst/>
      </dsp:spPr>
      <dsp:style>
        <a:lnRef idx="0">
          <a:scrgbClr r="0" g="0" b="0"/>
        </a:lnRef>
        <a:fillRef idx="1">
          <a:scrgbClr r="0" g="0" b="0"/>
        </a:fillRef>
        <a:effectRef idx="0">
          <a:scrgbClr r="0" g="0" b="0"/>
        </a:effectRef>
        <a:fontRef idx="minor"/>
      </dsp:style>
    </dsp:sp>
    <dsp:sp modelId="{25B43921-18C2-4C5F-BDA7-02AB4892E664}">
      <dsp:nvSpPr>
        <dsp:cNvPr id="0" name=""/>
        <dsp:cNvSpPr/>
      </dsp:nvSpPr>
      <dsp:spPr>
        <a:xfrm>
          <a:off x="1475872" y="2419781"/>
          <a:ext cx="535869" cy="535869"/>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D99DD34-F332-4A7A-BEEB-381356545B3C}">
      <dsp:nvSpPr>
        <dsp:cNvPr id="0" name=""/>
        <dsp:cNvSpPr/>
      </dsp:nvSpPr>
      <dsp:spPr>
        <a:xfrm>
          <a:off x="978279" y="3445588"/>
          <a:ext cx="1531054" cy="6124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cap="all"/>
          </a:pPr>
          <a:r>
            <a:rPr lang="en-US" sz="1600" b="0" kern="1200" cap="none">
              <a:latin typeface="Arial" panose="020B0604020202020204" pitchFamily="34" charset="0"/>
              <a:cs typeface="Arial" panose="020B0604020202020204" pitchFamily="34" charset="0"/>
            </a:rPr>
            <a:t>Tabular and text data analyses</a:t>
          </a:r>
        </a:p>
      </dsp:txBody>
      <dsp:txXfrm>
        <a:off x="978279" y="3445588"/>
        <a:ext cx="1531054" cy="612421"/>
      </dsp:txXfrm>
    </dsp:sp>
    <dsp:sp modelId="{7FEEF5FF-2B04-48C1-B8AE-0C2554DEE512}">
      <dsp:nvSpPr>
        <dsp:cNvPr id="0" name=""/>
        <dsp:cNvSpPr/>
      </dsp:nvSpPr>
      <dsp:spPr>
        <a:xfrm>
          <a:off x="3075824" y="2220744"/>
          <a:ext cx="933943" cy="933943"/>
        </a:xfrm>
        <a:prstGeom prst="ellipse">
          <a:avLst/>
        </a:prstGeom>
        <a:solidFill>
          <a:schemeClr val="accent1">
            <a:lumMod val="20000"/>
            <a:lumOff val="80000"/>
          </a:schemeClr>
        </a:solidFill>
        <a:ln>
          <a:noFill/>
        </a:ln>
        <a:effectLst/>
      </dsp:spPr>
      <dsp:style>
        <a:lnRef idx="0">
          <a:scrgbClr r="0" g="0" b="0"/>
        </a:lnRef>
        <a:fillRef idx="1">
          <a:scrgbClr r="0" g="0" b="0"/>
        </a:fillRef>
        <a:effectRef idx="0">
          <a:scrgbClr r="0" g="0" b="0"/>
        </a:effectRef>
        <a:fontRef idx="minor"/>
      </dsp:style>
    </dsp:sp>
    <dsp:sp modelId="{FCD80A65-F798-41DF-B732-9B979CF58015}">
      <dsp:nvSpPr>
        <dsp:cNvPr id="0" name=""/>
        <dsp:cNvSpPr/>
      </dsp:nvSpPr>
      <dsp:spPr>
        <a:xfrm>
          <a:off x="3274861" y="2419781"/>
          <a:ext cx="535869" cy="535869"/>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7D5FFA2-D721-4EE9-836D-1340FC3527EE}">
      <dsp:nvSpPr>
        <dsp:cNvPr id="0" name=""/>
        <dsp:cNvSpPr/>
      </dsp:nvSpPr>
      <dsp:spPr>
        <a:xfrm>
          <a:off x="2777268" y="3445588"/>
          <a:ext cx="1531054" cy="6124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cap="all"/>
          </a:pPr>
          <a:r>
            <a:rPr lang="en-US" sz="1600" b="0" kern="1200" cap="none">
              <a:latin typeface="Arial" panose="020B0604020202020204" pitchFamily="34" charset="0"/>
              <a:cs typeface="Arial" panose="020B0604020202020204" pitchFamily="34" charset="0"/>
            </a:rPr>
            <a:t>Convergent validity</a:t>
          </a:r>
        </a:p>
      </dsp:txBody>
      <dsp:txXfrm>
        <a:off x="2777268" y="3445588"/>
        <a:ext cx="1531054" cy="612421"/>
      </dsp:txXfrm>
    </dsp:sp>
    <dsp:sp modelId="{5132F8F3-0391-41E6-8BDA-F7C28A065D33}">
      <dsp:nvSpPr>
        <dsp:cNvPr id="0" name=""/>
        <dsp:cNvSpPr/>
      </dsp:nvSpPr>
      <dsp:spPr>
        <a:xfrm>
          <a:off x="4874813" y="2220744"/>
          <a:ext cx="933943" cy="933943"/>
        </a:xfrm>
        <a:prstGeom prst="ellipse">
          <a:avLst/>
        </a:prstGeom>
        <a:solidFill>
          <a:schemeClr val="accent1">
            <a:lumMod val="20000"/>
            <a:lumOff val="80000"/>
          </a:schemeClr>
        </a:solidFill>
        <a:ln>
          <a:noFill/>
        </a:ln>
        <a:effectLst/>
      </dsp:spPr>
      <dsp:style>
        <a:lnRef idx="0">
          <a:scrgbClr r="0" g="0" b="0"/>
        </a:lnRef>
        <a:fillRef idx="1">
          <a:scrgbClr r="0" g="0" b="0"/>
        </a:fillRef>
        <a:effectRef idx="0">
          <a:scrgbClr r="0" g="0" b="0"/>
        </a:effectRef>
        <a:fontRef idx="minor"/>
      </dsp:style>
    </dsp:sp>
    <dsp:sp modelId="{F19B4B1C-C2B0-4D47-BCED-5E6D83E99261}">
      <dsp:nvSpPr>
        <dsp:cNvPr id="0" name=""/>
        <dsp:cNvSpPr/>
      </dsp:nvSpPr>
      <dsp:spPr>
        <a:xfrm>
          <a:off x="5073850" y="2419781"/>
          <a:ext cx="535869" cy="535869"/>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078923D-83C4-4DB0-9DEB-503AF2939092}">
      <dsp:nvSpPr>
        <dsp:cNvPr id="0" name=""/>
        <dsp:cNvSpPr/>
      </dsp:nvSpPr>
      <dsp:spPr>
        <a:xfrm>
          <a:off x="4576257" y="3445588"/>
          <a:ext cx="1531054" cy="6124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cap="all"/>
          </a:pPr>
          <a:r>
            <a:rPr lang="en-US" sz="1600" b="0" kern="1200" cap="none">
              <a:latin typeface="Arial" panose="020B0604020202020204" pitchFamily="34" charset="0"/>
              <a:cs typeface="Arial" panose="020B0604020202020204" pitchFamily="34" charset="0"/>
            </a:rPr>
            <a:t>Limitation and future scope</a:t>
          </a:r>
        </a:p>
      </dsp:txBody>
      <dsp:txXfrm>
        <a:off x="4576257" y="3445588"/>
        <a:ext cx="1531054" cy="61242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FF85478-947E-42BB-8643-6A8FF0CDEFB8}">
      <dsp:nvSpPr>
        <dsp:cNvPr id="0" name=""/>
        <dsp:cNvSpPr/>
      </dsp:nvSpPr>
      <dsp:spPr>
        <a:xfrm>
          <a:off x="0" y="1570"/>
          <a:ext cx="395035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ED8C614-4045-4832-8CA1-88533960EA9A}">
      <dsp:nvSpPr>
        <dsp:cNvPr id="0" name=""/>
        <dsp:cNvSpPr/>
      </dsp:nvSpPr>
      <dsp:spPr>
        <a:xfrm>
          <a:off x="0" y="1570"/>
          <a:ext cx="3950357" cy="5356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b="0" i="0" kern="1200">
              <a:latin typeface="Arial" panose="020B0604020202020204" pitchFamily="34" charset="0"/>
              <a:cs typeface="Arial" panose="020B0604020202020204" pitchFamily="34" charset="0"/>
            </a:rPr>
            <a:t>Death and Serious Injuries are Unacceptable</a:t>
          </a:r>
          <a:endParaRPr lang="en-US" sz="1800" kern="1200">
            <a:latin typeface="Arial" panose="020B0604020202020204" pitchFamily="34" charset="0"/>
            <a:cs typeface="Arial" panose="020B0604020202020204" pitchFamily="34" charset="0"/>
          </a:endParaRPr>
        </a:p>
      </dsp:txBody>
      <dsp:txXfrm>
        <a:off x="0" y="1570"/>
        <a:ext cx="3950357" cy="535638"/>
      </dsp:txXfrm>
    </dsp:sp>
    <dsp:sp modelId="{7CB7EDA5-BB05-46BA-BE69-AADDF2506E45}">
      <dsp:nvSpPr>
        <dsp:cNvPr id="0" name=""/>
        <dsp:cNvSpPr/>
      </dsp:nvSpPr>
      <dsp:spPr>
        <a:xfrm>
          <a:off x="0" y="537208"/>
          <a:ext cx="395035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AECC2A4-44BB-411A-8F82-92E3013B3066}">
      <dsp:nvSpPr>
        <dsp:cNvPr id="0" name=""/>
        <dsp:cNvSpPr/>
      </dsp:nvSpPr>
      <dsp:spPr>
        <a:xfrm>
          <a:off x="0" y="537208"/>
          <a:ext cx="3950357" cy="5356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b="0" i="0" kern="1200">
              <a:latin typeface="Arial" panose="020B0604020202020204" pitchFamily="34" charset="0"/>
              <a:cs typeface="Arial" panose="020B0604020202020204" pitchFamily="34" charset="0"/>
            </a:rPr>
            <a:t>Humans Make Mistakes</a:t>
          </a:r>
          <a:endParaRPr lang="en-US" sz="1800" kern="1200">
            <a:latin typeface="Arial" panose="020B0604020202020204" pitchFamily="34" charset="0"/>
            <a:cs typeface="Arial" panose="020B0604020202020204" pitchFamily="34" charset="0"/>
          </a:endParaRPr>
        </a:p>
      </dsp:txBody>
      <dsp:txXfrm>
        <a:off x="0" y="537208"/>
        <a:ext cx="3950357" cy="535638"/>
      </dsp:txXfrm>
    </dsp:sp>
    <dsp:sp modelId="{B692DB44-004E-42B0-B150-979A4E0A61E2}">
      <dsp:nvSpPr>
        <dsp:cNvPr id="0" name=""/>
        <dsp:cNvSpPr/>
      </dsp:nvSpPr>
      <dsp:spPr>
        <a:xfrm>
          <a:off x="0" y="1072846"/>
          <a:ext cx="395035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DDFC5DD-FD60-4094-BFC5-DB049C9E8BAF}">
      <dsp:nvSpPr>
        <dsp:cNvPr id="0" name=""/>
        <dsp:cNvSpPr/>
      </dsp:nvSpPr>
      <dsp:spPr>
        <a:xfrm>
          <a:off x="0" y="1072846"/>
          <a:ext cx="3950357" cy="5356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b="0" i="0" kern="1200">
              <a:latin typeface="Arial" panose="020B0604020202020204" pitchFamily="34" charset="0"/>
              <a:cs typeface="Arial" panose="020B0604020202020204" pitchFamily="34" charset="0"/>
            </a:rPr>
            <a:t>Humans are Vulnerable</a:t>
          </a:r>
          <a:endParaRPr lang="en-US" sz="1800" kern="1200">
            <a:latin typeface="Arial" panose="020B0604020202020204" pitchFamily="34" charset="0"/>
            <a:cs typeface="Arial" panose="020B0604020202020204" pitchFamily="34" charset="0"/>
          </a:endParaRPr>
        </a:p>
      </dsp:txBody>
      <dsp:txXfrm>
        <a:off x="0" y="1072846"/>
        <a:ext cx="3950357" cy="535638"/>
      </dsp:txXfrm>
    </dsp:sp>
    <dsp:sp modelId="{D69F9B49-EDE6-4D80-BD25-2F7A9B846052}">
      <dsp:nvSpPr>
        <dsp:cNvPr id="0" name=""/>
        <dsp:cNvSpPr/>
      </dsp:nvSpPr>
      <dsp:spPr>
        <a:xfrm>
          <a:off x="0" y="1608484"/>
          <a:ext cx="395035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EE19A18-B6C9-4CE0-B21F-D8E2E724EF76}">
      <dsp:nvSpPr>
        <dsp:cNvPr id="0" name=""/>
        <dsp:cNvSpPr/>
      </dsp:nvSpPr>
      <dsp:spPr>
        <a:xfrm>
          <a:off x="0" y="1608484"/>
          <a:ext cx="3950357" cy="5356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b="0" i="0" kern="1200">
              <a:latin typeface="Arial" panose="020B0604020202020204" pitchFamily="34" charset="0"/>
              <a:cs typeface="Arial" panose="020B0604020202020204" pitchFamily="34" charset="0"/>
            </a:rPr>
            <a:t>Responsibility is Shared</a:t>
          </a:r>
          <a:endParaRPr lang="en-US" sz="1800" kern="1200">
            <a:latin typeface="Arial" panose="020B0604020202020204" pitchFamily="34" charset="0"/>
            <a:cs typeface="Arial" panose="020B0604020202020204" pitchFamily="34" charset="0"/>
          </a:endParaRPr>
        </a:p>
      </dsp:txBody>
      <dsp:txXfrm>
        <a:off x="0" y="1608484"/>
        <a:ext cx="3950357" cy="535638"/>
      </dsp:txXfrm>
    </dsp:sp>
    <dsp:sp modelId="{1B71B291-A17B-4DF8-8BB2-B0BB2B98A03E}">
      <dsp:nvSpPr>
        <dsp:cNvPr id="0" name=""/>
        <dsp:cNvSpPr/>
      </dsp:nvSpPr>
      <dsp:spPr>
        <a:xfrm>
          <a:off x="0" y="2144123"/>
          <a:ext cx="395035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0178FA1-1D88-4D74-BAC4-7F8F5BA0BC02}">
      <dsp:nvSpPr>
        <dsp:cNvPr id="0" name=""/>
        <dsp:cNvSpPr/>
      </dsp:nvSpPr>
      <dsp:spPr>
        <a:xfrm>
          <a:off x="0" y="2144123"/>
          <a:ext cx="3950357" cy="5356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b="0" i="0" kern="1200">
              <a:latin typeface="Arial" panose="020B0604020202020204" pitchFamily="34" charset="0"/>
              <a:cs typeface="Arial" panose="020B0604020202020204" pitchFamily="34" charset="0"/>
            </a:rPr>
            <a:t>Safety is Proactive</a:t>
          </a:r>
          <a:endParaRPr lang="en-US" sz="1800" kern="1200">
            <a:latin typeface="Arial" panose="020B0604020202020204" pitchFamily="34" charset="0"/>
            <a:cs typeface="Arial" panose="020B0604020202020204" pitchFamily="34" charset="0"/>
          </a:endParaRPr>
        </a:p>
      </dsp:txBody>
      <dsp:txXfrm>
        <a:off x="0" y="2144123"/>
        <a:ext cx="3950357" cy="535638"/>
      </dsp:txXfrm>
    </dsp:sp>
    <dsp:sp modelId="{09FFD0D9-1BA8-4F28-ADF9-7E4998E7EC25}">
      <dsp:nvSpPr>
        <dsp:cNvPr id="0" name=""/>
        <dsp:cNvSpPr/>
      </dsp:nvSpPr>
      <dsp:spPr>
        <a:xfrm>
          <a:off x="0" y="2679761"/>
          <a:ext cx="395035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75FBA8F-1C35-4140-9648-752C18850EC0}">
      <dsp:nvSpPr>
        <dsp:cNvPr id="0" name=""/>
        <dsp:cNvSpPr/>
      </dsp:nvSpPr>
      <dsp:spPr>
        <a:xfrm>
          <a:off x="0" y="2679761"/>
          <a:ext cx="3950357" cy="5356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b="0" i="0" kern="1200">
              <a:latin typeface="Arial" panose="020B0604020202020204" pitchFamily="34" charset="0"/>
              <a:cs typeface="Arial" panose="020B0604020202020204" pitchFamily="34" charset="0"/>
            </a:rPr>
            <a:t>Redundancy is Crucial</a:t>
          </a:r>
          <a:endParaRPr lang="en-US" sz="1800" kern="1200">
            <a:latin typeface="Arial" panose="020B0604020202020204" pitchFamily="34" charset="0"/>
            <a:cs typeface="Arial" panose="020B0604020202020204" pitchFamily="34" charset="0"/>
          </a:endParaRPr>
        </a:p>
      </dsp:txBody>
      <dsp:txXfrm>
        <a:off x="0" y="2679761"/>
        <a:ext cx="3950357" cy="535638"/>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204ED41-C1CF-4536-8F2F-A61A7588DC41}" type="datetimeFigureOut">
              <a:rPr lang="en-US" smtClean="0"/>
              <a:t>6/24/2025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8D092FC-963E-41C8-A375-BDBD33164C3B}" type="slidenum">
              <a:rPr lang="en-US" smtClean="0"/>
              <a:t>‹#›</a:t>
            </a:fld>
            <a:endParaRPr lang="en-US"/>
          </a:p>
        </p:txBody>
      </p:sp>
    </p:spTree>
    <p:extLst>
      <p:ext uri="{BB962C8B-B14F-4D97-AF65-F5344CB8AC3E}">
        <p14:creationId xmlns:p14="http://schemas.microsoft.com/office/powerpoint/2010/main" val="33671258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8D092FC-963E-41C8-A375-BDBD33164C3B}" type="slidenum">
              <a:rPr lang="en-US" smtClean="0"/>
              <a:t>1</a:t>
            </a:fld>
            <a:endParaRPr lang="en-US"/>
          </a:p>
        </p:txBody>
      </p:sp>
    </p:spTree>
    <p:extLst>
      <p:ext uri="{BB962C8B-B14F-4D97-AF65-F5344CB8AC3E}">
        <p14:creationId xmlns:p14="http://schemas.microsoft.com/office/powerpoint/2010/main" val="31645410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A96715-9CCD-CECB-AFC5-CD4CF91D705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B0F9F79-ADA9-5A5E-3875-EBF1D1B9C3F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DCE6856-2287-11F1-6B53-58C4B534E658}"/>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C2360CA7-2859-ECA6-BCBB-F1B699FA54FB}"/>
              </a:ext>
            </a:extLst>
          </p:cNvPr>
          <p:cNvSpPr>
            <a:spLocks noGrp="1"/>
          </p:cNvSpPr>
          <p:nvPr>
            <p:ph type="sldNum" sz="quarter" idx="5"/>
          </p:nvPr>
        </p:nvSpPr>
        <p:spPr/>
        <p:txBody>
          <a:bodyPr/>
          <a:lstStyle/>
          <a:p>
            <a:fld id="{A8D092FC-963E-41C8-A375-BDBD33164C3B}" type="slidenum">
              <a:rPr lang="en-US" smtClean="0"/>
              <a:t>12</a:t>
            </a:fld>
            <a:endParaRPr lang="en-US"/>
          </a:p>
        </p:txBody>
      </p:sp>
    </p:spTree>
    <p:extLst>
      <p:ext uri="{BB962C8B-B14F-4D97-AF65-F5344CB8AC3E}">
        <p14:creationId xmlns:p14="http://schemas.microsoft.com/office/powerpoint/2010/main" val="23937696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A75CB6-E000-C1F7-DCC8-C5762E917A5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446611A-17C4-CBA3-D80F-D8DBE165EC8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6AFB5A3-BFFE-DDD0-AC20-20A85A4C846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0AB49F65-C142-B525-9953-BDFECFAF78D2}"/>
              </a:ext>
            </a:extLst>
          </p:cNvPr>
          <p:cNvSpPr>
            <a:spLocks noGrp="1"/>
          </p:cNvSpPr>
          <p:nvPr>
            <p:ph type="sldNum" sz="quarter" idx="5"/>
          </p:nvPr>
        </p:nvSpPr>
        <p:spPr/>
        <p:txBody>
          <a:bodyPr/>
          <a:lstStyle/>
          <a:p>
            <a:fld id="{A8D092FC-963E-41C8-A375-BDBD33164C3B}" type="slidenum">
              <a:rPr lang="en-US" smtClean="0"/>
              <a:t>13</a:t>
            </a:fld>
            <a:endParaRPr lang="en-US"/>
          </a:p>
        </p:txBody>
      </p:sp>
    </p:spTree>
    <p:extLst>
      <p:ext uri="{BB962C8B-B14F-4D97-AF65-F5344CB8AC3E}">
        <p14:creationId xmlns:p14="http://schemas.microsoft.com/office/powerpoint/2010/main" val="19611769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BE97FD-2B83-9BE9-5ADB-6C09479DE65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40734C5-22ED-FCFF-9669-5986BD855DD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5CF2A53-3E36-4891-2FF8-6D11AB95141F}"/>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E24CB82E-0DFE-6EA0-396B-F83E3A620055}"/>
              </a:ext>
            </a:extLst>
          </p:cNvPr>
          <p:cNvSpPr>
            <a:spLocks noGrp="1"/>
          </p:cNvSpPr>
          <p:nvPr>
            <p:ph type="sldNum" sz="quarter" idx="5"/>
          </p:nvPr>
        </p:nvSpPr>
        <p:spPr/>
        <p:txBody>
          <a:bodyPr/>
          <a:lstStyle/>
          <a:p>
            <a:fld id="{A8D092FC-963E-41C8-A375-BDBD33164C3B}" type="slidenum">
              <a:rPr lang="en-US" smtClean="0"/>
              <a:t>14</a:t>
            </a:fld>
            <a:endParaRPr lang="en-US"/>
          </a:p>
        </p:txBody>
      </p:sp>
    </p:spTree>
    <p:extLst>
      <p:ext uri="{BB962C8B-B14F-4D97-AF65-F5344CB8AC3E}">
        <p14:creationId xmlns:p14="http://schemas.microsoft.com/office/powerpoint/2010/main" val="15778232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15C2E0-2766-56A0-E6C0-FE16ED6E726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EEBE573-DFFF-C5C8-2B76-FD6F4A41C74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9D1CD46-77CF-33C4-2B0C-735AD423517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7DEC2366-1D0B-BB2F-2E50-47BEB4369D74}"/>
              </a:ext>
            </a:extLst>
          </p:cNvPr>
          <p:cNvSpPr>
            <a:spLocks noGrp="1"/>
          </p:cNvSpPr>
          <p:nvPr>
            <p:ph type="sldNum" sz="quarter" idx="5"/>
          </p:nvPr>
        </p:nvSpPr>
        <p:spPr/>
        <p:txBody>
          <a:bodyPr/>
          <a:lstStyle/>
          <a:p>
            <a:fld id="{A8D092FC-963E-41C8-A375-BDBD33164C3B}" type="slidenum">
              <a:rPr lang="en-US" smtClean="0"/>
              <a:t>15</a:t>
            </a:fld>
            <a:endParaRPr lang="en-US"/>
          </a:p>
        </p:txBody>
      </p:sp>
    </p:spTree>
    <p:extLst>
      <p:ext uri="{BB962C8B-B14F-4D97-AF65-F5344CB8AC3E}">
        <p14:creationId xmlns:p14="http://schemas.microsoft.com/office/powerpoint/2010/main" val="2097920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164902-C564-D406-0345-F44AF439F87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4BF44AF-40EB-BAB3-180D-08208EA626B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4CC1E2E-9C5E-7894-F339-47062D8B93F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63F818B7-AAFB-9833-3A0D-DD8E0F2E9D61}"/>
              </a:ext>
            </a:extLst>
          </p:cNvPr>
          <p:cNvSpPr>
            <a:spLocks noGrp="1"/>
          </p:cNvSpPr>
          <p:nvPr>
            <p:ph type="sldNum" sz="quarter" idx="5"/>
          </p:nvPr>
        </p:nvSpPr>
        <p:spPr/>
        <p:txBody>
          <a:bodyPr/>
          <a:lstStyle/>
          <a:p>
            <a:fld id="{A8D092FC-963E-41C8-A375-BDBD33164C3B}" type="slidenum">
              <a:rPr lang="en-US" smtClean="0"/>
              <a:t>16</a:t>
            </a:fld>
            <a:endParaRPr lang="en-US"/>
          </a:p>
        </p:txBody>
      </p:sp>
    </p:spTree>
    <p:extLst>
      <p:ext uri="{BB962C8B-B14F-4D97-AF65-F5344CB8AC3E}">
        <p14:creationId xmlns:p14="http://schemas.microsoft.com/office/powerpoint/2010/main" val="1125132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FC2FDB-044C-1274-B376-B6F2D37A50B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E4FCD01-79EC-2CAA-F01F-79F7279F62A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F60642C-0F35-944B-5BF5-C96E06A806FF}"/>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529813E9-9AE9-EEE2-ADE1-25073A4BFB4B}"/>
              </a:ext>
            </a:extLst>
          </p:cNvPr>
          <p:cNvSpPr>
            <a:spLocks noGrp="1"/>
          </p:cNvSpPr>
          <p:nvPr>
            <p:ph type="sldNum" sz="quarter" idx="5"/>
          </p:nvPr>
        </p:nvSpPr>
        <p:spPr/>
        <p:txBody>
          <a:bodyPr/>
          <a:lstStyle/>
          <a:p>
            <a:fld id="{A8D092FC-963E-41C8-A375-BDBD33164C3B}" type="slidenum">
              <a:rPr lang="en-US" smtClean="0"/>
              <a:t>17</a:t>
            </a:fld>
            <a:endParaRPr lang="en-US"/>
          </a:p>
        </p:txBody>
      </p:sp>
    </p:spTree>
    <p:extLst>
      <p:ext uri="{BB962C8B-B14F-4D97-AF65-F5344CB8AC3E}">
        <p14:creationId xmlns:p14="http://schemas.microsoft.com/office/powerpoint/2010/main" val="33563472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16256F-3E80-6015-6E11-D37B7FAA5D1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FC3A8A4-FB39-AFDD-2810-F3D676E9CD6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1030DA3-D54A-1F8F-289B-B8767DD663D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94F61E72-658A-5C2E-BE70-B78A53318831}"/>
              </a:ext>
            </a:extLst>
          </p:cNvPr>
          <p:cNvSpPr>
            <a:spLocks noGrp="1"/>
          </p:cNvSpPr>
          <p:nvPr>
            <p:ph type="sldNum" sz="quarter" idx="5"/>
          </p:nvPr>
        </p:nvSpPr>
        <p:spPr/>
        <p:txBody>
          <a:bodyPr/>
          <a:lstStyle/>
          <a:p>
            <a:fld id="{A8D092FC-963E-41C8-A375-BDBD33164C3B}" type="slidenum">
              <a:rPr lang="en-US" smtClean="0"/>
              <a:t>18</a:t>
            </a:fld>
            <a:endParaRPr lang="en-US"/>
          </a:p>
        </p:txBody>
      </p:sp>
    </p:spTree>
    <p:extLst>
      <p:ext uri="{BB962C8B-B14F-4D97-AF65-F5344CB8AC3E}">
        <p14:creationId xmlns:p14="http://schemas.microsoft.com/office/powerpoint/2010/main" val="35122380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832E26-190E-4FBE-0477-72F08AFD6BE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FB83701-4D02-D331-9503-0389715795E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006AC57-CA54-BDE2-FA63-BA6087A2AB8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1968D6F9-EC87-E6E3-6624-C866B75B326C}"/>
              </a:ext>
            </a:extLst>
          </p:cNvPr>
          <p:cNvSpPr>
            <a:spLocks noGrp="1"/>
          </p:cNvSpPr>
          <p:nvPr>
            <p:ph type="sldNum" sz="quarter" idx="5"/>
          </p:nvPr>
        </p:nvSpPr>
        <p:spPr/>
        <p:txBody>
          <a:bodyPr/>
          <a:lstStyle/>
          <a:p>
            <a:fld id="{A8D092FC-963E-41C8-A375-BDBD33164C3B}" type="slidenum">
              <a:rPr lang="en-US" smtClean="0"/>
              <a:t>19</a:t>
            </a:fld>
            <a:endParaRPr lang="en-US"/>
          </a:p>
        </p:txBody>
      </p:sp>
    </p:spTree>
    <p:extLst>
      <p:ext uri="{BB962C8B-B14F-4D97-AF65-F5344CB8AC3E}">
        <p14:creationId xmlns:p14="http://schemas.microsoft.com/office/powerpoint/2010/main" val="11551731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5FA652-AAC9-4867-6EA3-85F052B0239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40F10DC-2B9D-0FED-3005-52075DF0FB5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E62A366-A03E-3670-6E79-6E468BCA1E50}"/>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51300903-A5AA-93F5-7CB0-77A988E5FAD0}"/>
              </a:ext>
            </a:extLst>
          </p:cNvPr>
          <p:cNvSpPr>
            <a:spLocks noGrp="1"/>
          </p:cNvSpPr>
          <p:nvPr>
            <p:ph type="sldNum" sz="quarter" idx="5"/>
          </p:nvPr>
        </p:nvSpPr>
        <p:spPr/>
        <p:txBody>
          <a:bodyPr/>
          <a:lstStyle/>
          <a:p>
            <a:fld id="{A8D092FC-963E-41C8-A375-BDBD33164C3B}" type="slidenum">
              <a:rPr lang="en-US" smtClean="0"/>
              <a:t>20</a:t>
            </a:fld>
            <a:endParaRPr lang="en-US"/>
          </a:p>
        </p:txBody>
      </p:sp>
    </p:spTree>
    <p:extLst>
      <p:ext uri="{BB962C8B-B14F-4D97-AF65-F5344CB8AC3E}">
        <p14:creationId xmlns:p14="http://schemas.microsoft.com/office/powerpoint/2010/main" val="33990045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06D527-AEFA-0970-912C-CE6BFDB712B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51CD22C-FF13-C812-2977-6F075C08060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362949E-4DD0-4E72-3999-7A86AC55AF80}"/>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A080D695-0AEB-AC0A-C61E-8CC6423E8BB6}"/>
              </a:ext>
            </a:extLst>
          </p:cNvPr>
          <p:cNvSpPr>
            <a:spLocks noGrp="1"/>
          </p:cNvSpPr>
          <p:nvPr>
            <p:ph type="sldNum" sz="quarter" idx="5"/>
          </p:nvPr>
        </p:nvSpPr>
        <p:spPr/>
        <p:txBody>
          <a:bodyPr/>
          <a:lstStyle/>
          <a:p>
            <a:fld id="{A8D092FC-963E-41C8-A375-BDBD33164C3B}" type="slidenum">
              <a:rPr lang="en-US" smtClean="0"/>
              <a:t>21</a:t>
            </a:fld>
            <a:endParaRPr lang="en-US"/>
          </a:p>
        </p:txBody>
      </p:sp>
    </p:spTree>
    <p:extLst>
      <p:ext uri="{BB962C8B-B14F-4D97-AF65-F5344CB8AC3E}">
        <p14:creationId xmlns:p14="http://schemas.microsoft.com/office/powerpoint/2010/main" val="33919933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A8D092FC-963E-41C8-A375-BDBD33164C3B}" type="slidenum">
              <a:rPr lang="en-US" smtClean="0"/>
              <a:t>2</a:t>
            </a:fld>
            <a:endParaRPr lang="en-US"/>
          </a:p>
        </p:txBody>
      </p:sp>
    </p:spTree>
    <p:extLst>
      <p:ext uri="{BB962C8B-B14F-4D97-AF65-F5344CB8AC3E}">
        <p14:creationId xmlns:p14="http://schemas.microsoft.com/office/powerpoint/2010/main" val="312005989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D53CB2-5BB2-661D-AA4F-DD68F6C4ACC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64347FE-1412-27F6-BAD7-128091A6836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CD27E49-540E-9759-4895-84716DE97EA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67DAF133-3A4A-A763-5925-E1E7CC8D4CE6}"/>
              </a:ext>
            </a:extLst>
          </p:cNvPr>
          <p:cNvSpPr>
            <a:spLocks noGrp="1"/>
          </p:cNvSpPr>
          <p:nvPr>
            <p:ph type="sldNum" sz="quarter" idx="5"/>
          </p:nvPr>
        </p:nvSpPr>
        <p:spPr/>
        <p:txBody>
          <a:bodyPr/>
          <a:lstStyle/>
          <a:p>
            <a:fld id="{A8D092FC-963E-41C8-A375-BDBD33164C3B}" type="slidenum">
              <a:rPr lang="en-US" smtClean="0"/>
              <a:t>22</a:t>
            </a:fld>
            <a:endParaRPr lang="en-US"/>
          </a:p>
        </p:txBody>
      </p:sp>
    </p:spTree>
    <p:extLst>
      <p:ext uri="{BB962C8B-B14F-4D97-AF65-F5344CB8AC3E}">
        <p14:creationId xmlns:p14="http://schemas.microsoft.com/office/powerpoint/2010/main" val="36755244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21CDCD-29D0-E635-5894-895AE09EC73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B6CB82C-5DCA-9E8B-34E9-13F2CCDC237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37B43D7-D987-2FA7-3E00-9584BACD111F}"/>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C44B6D64-D557-70B3-66B2-500A64F7664F}"/>
              </a:ext>
            </a:extLst>
          </p:cNvPr>
          <p:cNvSpPr>
            <a:spLocks noGrp="1"/>
          </p:cNvSpPr>
          <p:nvPr>
            <p:ph type="sldNum" sz="quarter" idx="5"/>
          </p:nvPr>
        </p:nvSpPr>
        <p:spPr/>
        <p:txBody>
          <a:bodyPr/>
          <a:lstStyle/>
          <a:p>
            <a:fld id="{A8D092FC-963E-41C8-A375-BDBD33164C3B}" type="slidenum">
              <a:rPr lang="en-US" smtClean="0"/>
              <a:t>23</a:t>
            </a:fld>
            <a:endParaRPr lang="en-US"/>
          </a:p>
        </p:txBody>
      </p:sp>
    </p:spTree>
    <p:extLst>
      <p:ext uri="{BB962C8B-B14F-4D97-AF65-F5344CB8AC3E}">
        <p14:creationId xmlns:p14="http://schemas.microsoft.com/office/powerpoint/2010/main" val="320023407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2B2F7E-F0A7-5F6B-DD82-5999EE7C571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8881F56-A209-BAF6-975D-7EA731E51D0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4B8E1DA-B754-EDE9-9A29-C549DA472300}"/>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56785E44-4A4A-26FA-A3FE-9EFA50ADBC7E}"/>
              </a:ext>
            </a:extLst>
          </p:cNvPr>
          <p:cNvSpPr>
            <a:spLocks noGrp="1"/>
          </p:cNvSpPr>
          <p:nvPr>
            <p:ph type="sldNum" sz="quarter" idx="5"/>
          </p:nvPr>
        </p:nvSpPr>
        <p:spPr/>
        <p:txBody>
          <a:bodyPr/>
          <a:lstStyle/>
          <a:p>
            <a:fld id="{A8D092FC-963E-41C8-A375-BDBD33164C3B}" type="slidenum">
              <a:rPr lang="en-US" smtClean="0"/>
              <a:t>24</a:t>
            </a:fld>
            <a:endParaRPr lang="en-US"/>
          </a:p>
        </p:txBody>
      </p:sp>
    </p:spTree>
    <p:extLst>
      <p:ext uri="{BB962C8B-B14F-4D97-AF65-F5344CB8AC3E}">
        <p14:creationId xmlns:p14="http://schemas.microsoft.com/office/powerpoint/2010/main" val="347445413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DF4EE5-23AE-7210-CDD9-6F8CF10760A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F453B00-BA98-2E8F-3D5C-47AFC9F75DD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8EB6017-8C85-C5A7-4430-8AE165680044}"/>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0762787A-82D5-CCE2-FDCC-EE761FF10A55}"/>
              </a:ext>
            </a:extLst>
          </p:cNvPr>
          <p:cNvSpPr>
            <a:spLocks noGrp="1"/>
          </p:cNvSpPr>
          <p:nvPr>
            <p:ph type="sldNum" sz="quarter" idx="5"/>
          </p:nvPr>
        </p:nvSpPr>
        <p:spPr/>
        <p:txBody>
          <a:bodyPr/>
          <a:lstStyle/>
          <a:p>
            <a:fld id="{A8D092FC-963E-41C8-A375-BDBD33164C3B}" type="slidenum">
              <a:rPr lang="en-US" smtClean="0"/>
              <a:t>25</a:t>
            </a:fld>
            <a:endParaRPr lang="en-US"/>
          </a:p>
        </p:txBody>
      </p:sp>
    </p:spTree>
    <p:extLst>
      <p:ext uri="{BB962C8B-B14F-4D97-AF65-F5344CB8AC3E}">
        <p14:creationId xmlns:p14="http://schemas.microsoft.com/office/powerpoint/2010/main" val="265151076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BD9E35-4E8F-1C8B-2FB9-4929EE19970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0F528BE-0C46-BCC7-EEA9-58A096AC4E2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E95E7EB-7178-FE09-1421-D57FA65A4E5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53FD909F-C527-2590-5E68-7477E985B5E7}"/>
              </a:ext>
            </a:extLst>
          </p:cNvPr>
          <p:cNvSpPr>
            <a:spLocks noGrp="1"/>
          </p:cNvSpPr>
          <p:nvPr>
            <p:ph type="sldNum" sz="quarter" idx="5"/>
          </p:nvPr>
        </p:nvSpPr>
        <p:spPr/>
        <p:txBody>
          <a:bodyPr/>
          <a:lstStyle/>
          <a:p>
            <a:fld id="{A8D092FC-963E-41C8-A375-BDBD33164C3B}" type="slidenum">
              <a:rPr lang="en-US" smtClean="0"/>
              <a:t>26</a:t>
            </a:fld>
            <a:endParaRPr lang="en-US"/>
          </a:p>
        </p:txBody>
      </p:sp>
    </p:spTree>
    <p:extLst>
      <p:ext uri="{BB962C8B-B14F-4D97-AF65-F5344CB8AC3E}">
        <p14:creationId xmlns:p14="http://schemas.microsoft.com/office/powerpoint/2010/main" val="216039671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3A1260-D6E5-121C-4CA9-BA364D0946F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7FC7622-3956-1C76-4AA8-F4A3DF5A393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0381545-2A34-0F91-5AB3-978B26CE4AC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C550F2B7-5C88-1B32-0419-ECDEEF38240C}"/>
              </a:ext>
            </a:extLst>
          </p:cNvPr>
          <p:cNvSpPr>
            <a:spLocks noGrp="1"/>
          </p:cNvSpPr>
          <p:nvPr>
            <p:ph type="sldNum" sz="quarter" idx="5"/>
          </p:nvPr>
        </p:nvSpPr>
        <p:spPr/>
        <p:txBody>
          <a:bodyPr/>
          <a:lstStyle/>
          <a:p>
            <a:fld id="{A8D092FC-963E-41C8-A375-BDBD33164C3B}" type="slidenum">
              <a:rPr lang="en-US" smtClean="0"/>
              <a:t>27</a:t>
            </a:fld>
            <a:endParaRPr lang="en-US"/>
          </a:p>
        </p:txBody>
      </p:sp>
    </p:spTree>
    <p:extLst>
      <p:ext uri="{BB962C8B-B14F-4D97-AF65-F5344CB8AC3E}">
        <p14:creationId xmlns:p14="http://schemas.microsoft.com/office/powerpoint/2010/main" val="412868586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F0D7B0-66BF-29C5-DBAE-E4BC67E8F8D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A0FA64C-A7E8-180C-5761-19DB318BB42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A3B04E4-AE63-09AF-7590-CB2563194D03}"/>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F3E80106-6B22-695B-3D5D-80EAA14E1F54}"/>
              </a:ext>
            </a:extLst>
          </p:cNvPr>
          <p:cNvSpPr>
            <a:spLocks noGrp="1"/>
          </p:cNvSpPr>
          <p:nvPr>
            <p:ph type="sldNum" sz="quarter" idx="5"/>
          </p:nvPr>
        </p:nvSpPr>
        <p:spPr/>
        <p:txBody>
          <a:bodyPr/>
          <a:lstStyle/>
          <a:p>
            <a:fld id="{A8D092FC-963E-41C8-A375-BDBD33164C3B}" type="slidenum">
              <a:rPr lang="en-US" smtClean="0"/>
              <a:t>28</a:t>
            </a:fld>
            <a:endParaRPr lang="en-US"/>
          </a:p>
        </p:txBody>
      </p:sp>
    </p:spTree>
    <p:extLst>
      <p:ext uri="{BB962C8B-B14F-4D97-AF65-F5344CB8AC3E}">
        <p14:creationId xmlns:p14="http://schemas.microsoft.com/office/powerpoint/2010/main" val="248336606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758477-2CB6-1BA7-D679-698B57B5DD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DA89809-91BB-E221-318C-A7A5D97BF44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E144782-3FB2-80E8-60D8-D384223C50B6}"/>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3CD9E7FB-03DA-319A-52CD-39FF5DF31BF6}"/>
              </a:ext>
            </a:extLst>
          </p:cNvPr>
          <p:cNvSpPr>
            <a:spLocks noGrp="1"/>
          </p:cNvSpPr>
          <p:nvPr>
            <p:ph type="sldNum" sz="quarter" idx="5"/>
          </p:nvPr>
        </p:nvSpPr>
        <p:spPr/>
        <p:txBody>
          <a:bodyPr/>
          <a:lstStyle/>
          <a:p>
            <a:fld id="{A8D092FC-963E-41C8-A375-BDBD33164C3B}" type="slidenum">
              <a:rPr lang="en-US" smtClean="0"/>
              <a:t>29</a:t>
            </a:fld>
            <a:endParaRPr lang="en-US"/>
          </a:p>
        </p:txBody>
      </p:sp>
    </p:spTree>
    <p:extLst>
      <p:ext uri="{BB962C8B-B14F-4D97-AF65-F5344CB8AC3E}">
        <p14:creationId xmlns:p14="http://schemas.microsoft.com/office/powerpoint/2010/main" val="83053915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63C30D-DAE9-6D8C-F77E-0F84D1BE455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286E8BE-0104-4822-9C65-977CEDD0D74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C8CAF73-34A7-7FD9-EA3D-BA9373C6DBBF}"/>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BB44591A-3CD2-1289-6C6B-9A72A17E038F}"/>
              </a:ext>
            </a:extLst>
          </p:cNvPr>
          <p:cNvSpPr>
            <a:spLocks noGrp="1"/>
          </p:cNvSpPr>
          <p:nvPr>
            <p:ph type="sldNum" sz="quarter" idx="5"/>
          </p:nvPr>
        </p:nvSpPr>
        <p:spPr/>
        <p:txBody>
          <a:bodyPr/>
          <a:lstStyle/>
          <a:p>
            <a:fld id="{A8D092FC-963E-41C8-A375-BDBD33164C3B}" type="slidenum">
              <a:rPr lang="en-US" smtClean="0"/>
              <a:t>30</a:t>
            </a:fld>
            <a:endParaRPr lang="en-US"/>
          </a:p>
        </p:txBody>
      </p:sp>
    </p:spTree>
    <p:extLst>
      <p:ext uri="{BB962C8B-B14F-4D97-AF65-F5344CB8AC3E}">
        <p14:creationId xmlns:p14="http://schemas.microsoft.com/office/powerpoint/2010/main" val="9177318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96F781-FC4E-63DC-926B-E9103D87248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707C2A3-8A59-FF12-B1D8-E534C83DFFD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9A5C753-354E-106F-A6DC-4B7CB349279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4A2ADC90-0553-9F6B-EC5C-D3331970AF7E}"/>
              </a:ext>
            </a:extLst>
          </p:cNvPr>
          <p:cNvSpPr>
            <a:spLocks noGrp="1"/>
          </p:cNvSpPr>
          <p:nvPr>
            <p:ph type="sldNum" sz="quarter" idx="5"/>
          </p:nvPr>
        </p:nvSpPr>
        <p:spPr/>
        <p:txBody>
          <a:bodyPr/>
          <a:lstStyle/>
          <a:p>
            <a:fld id="{A8D092FC-963E-41C8-A375-BDBD33164C3B}" type="slidenum">
              <a:rPr lang="en-US" smtClean="0"/>
              <a:t>31</a:t>
            </a:fld>
            <a:endParaRPr lang="en-US"/>
          </a:p>
        </p:txBody>
      </p:sp>
    </p:spTree>
    <p:extLst>
      <p:ext uri="{BB962C8B-B14F-4D97-AF65-F5344CB8AC3E}">
        <p14:creationId xmlns:p14="http://schemas.microsoft.com/office/powerpoint/2010/main" val="37779366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428E51-CB62-5E54-5F43-60428F21A35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860FC45-BD67-49E0-4B6E-8476B462542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FCD237C-1FB7-449C-7B83-213F8B12232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73B1050D-01E6-420D-773C-1D5628E65840}"/>
              </a:ext>
            </a:extLst>
          </p:cNvPr>
          <p:cNvSpPr>
            <a:spLocks noGrp="1"/>
          </p:cNvSpPr>
          <p:nvPr>
            <p:ph type="sldNum" sz="quarter" idx="5"/>
          </p:nvPr>
        </p:nvSpPr>
        <p:spPr/>
        <p:txBody>
          <a:bodyPr/>
          <a:lstStyle/>
          <a:p>
            <a:fld id="{A8D092FC-963E-41C8-A375-BDBD33164C3B}" type="slidenum">
              <a:rPr lang="en-US" smtClean="0"/>
              <a:t>3</a:t>
            </a:fld>
            <a:endParaRPr lang="en-US"/>
          </a:p>
        </p:txBody>
      </p:sp>
    </p:spTree>
    <p:extLst>
      <p:ext uri="{BB962C8B-B14F-4D97-AF65-F5344CB8AC3E}">
        <p14:creationId xmlns:p14="http://schemas.microsoft.com/office/powerpoint/2010/main" val="350983892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024167-819E-E8D5-013B-56E2D95CA7F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B9F8A03-BE3A-24E5-81F4-3100B865363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3F64530-3DD2-4346-887B-DB9815860860}"/>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0B137BF2-5E01-0B02-6B34-71205EC6354B}"/>
              </a:ext>
            </a:extLst>
          </p:cNvPr>
          <p:cNvSpPr>
            <a:spLocks noGrp="1"/>
          </p:cNvSpPr>
          <p:nvPr>
            <p:ph type="sldNum" sz="quarter" idx="5"/>
          </p:nvPr>
        </p:nvSpPr>
        <p:spPr/>
        <p:txBody>
          <a:bodyPr/>
          <a:lstStyle/>
          <a:p>
            <a:fld id="{A8D092FC-963E-41C8-A375-BDBD33164C3B}" type="slidenum">
              <a:rPr lang="en-US" smtClean="0"/>
              <a:t>32</a:t>
            </a:fld>
            <a:endParaRPr lang="en-US"/>
          </a:p>
        </p:txBody>
      </p:sp>
    </p:spTree>
    <p:extLst>
      <p:ext uri="{BB962C8B-B14F-4D97-AF65-F5344CB8AC3E}">
        <p14:creationId xmlns:p14="http://schemas.microsoft.com/office/powerpoint/2010/main" val="87300746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C3A0D6-6B02-24D8-624B-9A148E16024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2C4042F-A147-340E-2404-22FA485E4A7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6DFCCFE-9237-B35E-3A2A-9EC0EEB372D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2335F95E-65CE-1109-36CF-CB80727D6D4A}"/>
              </a:ext>
            </a:extLst>
          </p:cNvPr>
          <p:cNvSpPr>
            <a:spLocks noGrp="1"/>
          </p:cNvSpPr>
          <p:nvPr>
            <p:ph type="sldNum" sz="quarter" idx="5"/>
          </p:nvPr>
        </p:nvSpPr>
        <p:spPr/>
        <p:txBody>
          <a:bodyPr/>
          <a:lstStyle/>
          <a:p>
            <a:fld id="{A8D092FC-963E-41C8-A375-BDBD33164C3B}" type="slidenum">
              <a:rPr lang="en-US" smtClean="0"/>
              <a:t>33</a:t>
            </a:fld>
            <a:endParaRPr lang="en-US"/>
          </a:p>
        </p:txBody>
      </p:sp>
    </p:spTree>
    <p:extLst>
      <p:ext uri="{BB962C8B-B14F-4D97-AF65-F5344CB8AC3E}">
        <p14:creationId xmlns:p14="http://schemas.microsoft.com/office/powerpoint/2010/main" val="380169360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A2F5F5-77F6-C35E-6723-01284461757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06EF3BF-947D-2E98-8B28-862998B79EB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CF77608-A54E-3D9F-FA7E-8E6BE7250F8B}"/>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1A07F741-E082-793B-EBC3-0607EBF3D9B8}"/>
              </a:ext>
            </a:extLst>
          </p:cNvPr>
          <p:cNvSpPr>
            <a:spLocks noGrp="1"/>
          </p:cNvSpPr>
          <p:nvPr>
            <p:ph type="sldNum" sz="quarter" idx="5"/>
          </p:nvPr>
        </p:nvSpPr>
        <p:spPr/>
        <p:txBody>
          <a:bodyPr/>
          <a:lstStyle/>
          <a:p>
            <a:fld id="{A8D092FC-963E-41C8-A375-BDBD33164C3B}" type="slidenum">
              <a:rPr lang="en-US" smtClean="0"/>
              <a:t>34</a:t>
            </a:fld>
            <a:endParaRPr lang="en-US"/>
          </a:p>
        </p:txBody>
      </p:sp>
    </p:spTree>
    <p:extLst>
      <p:ext uri="{BB962C8B-B14F-4D97-AF65-F5344CB8AC3E}">
        <p14:creationId xmlns:p14="http://schemas.microsoft.com/office/powerpoint/2010/main" val="286050208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88221A-06E4-B8C9-8CA2-496ED3B550C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AE46ED9-F5AD-37F8-5516-BA2E238D28A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9A50260-883D-B33E-C45B-43615D35A66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56ECA9DC-DAED-A29C-AC73-6006A749A70C}"/>
              </a:ext>
            </a:extLst>
          </p:cNvPr>
          <p:cNvSpPr>
            <a:spLocks noGrp="1"/>
          </p:cNvSpPr>
          <p:nvPr>
            <p:ph type="sldNum" sz="quarter" idx="5"/>
          </p:nvPr>
        </p:nvSpPr>
        <p:spPr/>
        <p:txBody>
          <a:bodyPr/>
          <a:lstStyle/>
          <a:p>
            <a:fld id="{A8D092FC-963E-41C8-A375-BDBD33164C3B}" type="slidenum">
              <a:rPr lang="en-US" smtClean="0"/>
              <a:t>35</a:t>
            </a:fld>
            <a:endParaRPr lang="en-US"/>
          </a:p>
        </p:txBody>
      </p:sp>
    </p:spTree>
    <p:extLst>
      <p:ext uri="{BB962C8B-B14F-4D97-AF65-F5344CB8AC3E}">
        <p14:creationId xmlns:p14="http://schemas.microsoft.com/office/powerpoint/2010/main" val="407194194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EEB165-427F-2BD3-C82C-508634C9C5B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61238C2-7BF0-CC6E-5C37-4DCAE20C70B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3E2A7CD-EEF8-80DA-3D71-89268B7675C6}"/>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F516D8F1-6290-0B57-973E-8F3755F7AC4E}"/>
              </a:ext>
            </a:extLst>
          </p:cNvPr>
          <p:cNvSpPr>
            <a:spLocks noGrp="1"/>
          </p:cNvSpPr>
          <p:nvPr>
            <p:ph type="sldNum" sz="quarter" idx="5"/>
          </p:nvPr>
        </p:nvSpPr>
        <p:spPr/>
        <p:txBody>
          <a:bodyPr/>
          <a:lstStyle/>
          <a:p>
            <a:fld id="{A8D092FC-963E-41C8-A375-BDBD33164C3B}" type="slidenum">
              <a:rPr lang="en-US" smtClean="0"/>
              <a:t>36</a:t>
            </a:fld>
            <a:endParaRPr lang="en-US"/>
          </a:p>
        </p:txBody>
      </p:sp>
    </p:spTree>
    <p:extLst>
      <p:ext uri="{BB962C8B-B14F-4D97-AF65-F5344CB8AC3E}">
        <p14:creationId xmlns:p14="http://schemas.microsoft.com/office/powerpoint/2010/main" val="48115686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F5EA94-19B1-A9ED-16E9-D3365ED90D2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8CE38AC-58BE-0F63-F10D-ED9001E77ED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54EDCEE-6400-99DA-D65A-2F55D70A6338}"/>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95FDDF56-28DE-AD73-36F2-2C321435052F}"/>
              </a:ext>
            </a:extLst>
          </p:cNvPr>
          <p:cNvSpPr>
            <a:spLocks noGrp="1"/>
          </p:cNvSpPr>
          <p:nvPr>
            <p:ph type="sldNum" sz="quarter" idx="5"/>
          </p:nvPr>
        </p:nvSpPr>
        <p:spPr/>
        <p:txBody>
          <a:bodyPr/>
          <a:lstStyle/>
          <a:p>
            <a:fld id="{A8D092FC-963E-41C8-A375-BDBD33164C3B}" type="slidenum">
              <a:rPr lang="en-US" smtClean="0"/>
              <a:t>37</a:t>
            </a:fld>
            <a:endParaRPr lang="en-US"/>
          </a:p>
        </p:txBody>
      </p:sp>
    </p:spTree>
    <p:extLst>
      <p:ext uri="{BB962C8B-B14F-4D97-AF65-F5344CB8AC3E}">
        <p14:creationId xmlns:p14="http://schemas.microsoft.com/office/powerpoint/2010/main" val="211409373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57CE7F-787C-3589-AAF0-8787F2FE452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00FEDAD-E28B-F679-B87C-2E3BAE49E19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297A473-B4DB-ABDE-3FAB-31ACEC942DF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4D234E01-CFAB-E0D0-CF9D-06AF6BD06DB4}"/>
              </a:ext>
            </a:extLst>
          </p:cNvPr>
          <p:cNvSpPr>
            <a:spLocks noGrp="1"/>
          </p:cNvSpPr>
          <p:nvPr>
            <p:ph type="sldNum" sz="quarter" idx="5"/>
          </p:nvPr>
        </p:nvSpPr>
        <p:spPr/>
        <p:txBody>
          <a:bodyPr/>
          <a:lstStyle/>
          <a:p>
            <a:fld id="{A8D092FC-963E-41C8-A375-BDBD33164C3B}" type="slidenum">
              <a:rPr lang="en-US" smtClean="0"/>
              <a:t>38</a:t>
            </a:fld>
            <a:endParaRPr lang="en-US"/>
          </a:p>
        </p:txBody>
      </p:sp>
    </p:spTree>
    <p:extLst>
      <p:ext uri="{BB962C8B-B14F-4D97-AF65-F5344CB8AC3E}">
        <p14:creationId xmlns:p14="http://schemas.microsoft.com/office/powerpoint/2010/main" val="213463312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115332-C574-FABB-FD76-92E8B257E1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0E76F18-13A8-8D1F-6034-FA599D63997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ABB00A1-4C3B-2A22-B7C8-83244BC41848}"/>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F8D9E289-5301-9BD5-4FAE-F66485FF92A7}"/>
              </a:ext>
            </a:extLst>
          </p:cNvPr>
          <p:cNvSpPr>
            <a:spLocks noGrp="1"/>
          </p:cNvSpPr>
          <p:nvPr>
            <p:ph type="sldNum" sz="quarter" idx="5"/>
          </p:nvPr>
        </p:nvSpPr>
        <p:spPr/>
        <p:txBody>
          <a:bodyPr/>
          <a:lstStyle/>
          <a:p>
            <a:fld id="{A8D092FC-963E-41C8-A375-BDBD33164C3B}" type="slidenum">
              <a:rPr lang="en-US" smtClean="0"/>
              <a:t>39</a:t>
            </a:fld>
            <a:endParaRPr lang="en-US"/>
          </a:p>
        </p:txBody>
      </p:sp>
    </p:spTree>
    <p:extLst>
      <p:ext uri="{BB962C8B-B14F-4D97-AF65-F5344CB8AC3E}">
        <p14:creationId xmlns:p14="http://schemas.microsoft.com/office/powerpoint/2010/main" val="42457362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F9C9BB-72C0-5BBA-5B52-F41252A3633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8D0A939-31E4-F57F-53E7-D550AF26A5D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851BB1-C131-D83A-220A-130FCB06F1C3}"/>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D68830BA-0F5F-6D9E-1C97-E7B5FE404762}"/>
              </a:ext>
            </a:extLst>
          </p:cNvPr>
          <p:cNvSpPr>
            <a:spLocks noGrp="1"/>
          </p:cNvSpPr>
          <p:nvPr>
            <p:ph type="sldNum" sz="quarter" idx="5"/>
          </p:nvPr>
        </p:nvSpPr>
        <p:spPr/>
        <p:txBody>
          <a:bodyPr/>
          <a:lstStyle/>
          <a:p>
            <a:fld id="{A8D092FC-963E-41C8-A375-BDBD33164C3B}" type="slidenum">
              <a:rPr lang="en-US" smtClean="0"/>
              <a:t>40</a:t>
            </a:fld>
            <a:endParaRPr lang="en-US"/>
          </a:p>
        </p:txBody>
      </p:sp>
    </p:spTree>
    <p:extLst>
      <p:ext uri="{BB962C8B-B14F-4D97-AF65-F5344CB8AC3E}">
        <p14:creationId xmlns:p14="http://schemas.microsoft.com/office/powerpoint/2010/main" val="301154631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8F2C82-AAB6-F4E6-7AF4-F19F99AA894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A9427A6-FDF2-04CD-B465-36DB3B36EAB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6EC5826-0712-E7EA-F3B1-180B457A69A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842390E0-6B5B-6E31-47F1-7A40A8CED057}"/>
              </a:ext>
            </a:extLst>
          </p:cNvPr>
          <p:cNvSpPr>
            <a:spLocks noGrp="1"/>
          </p:cNvSpPr>
          <p:nvPr>
            <p:ph type="sldNum" sz="quarter" idx="5"/>
          </p:nvPr>
        </p:nvSpPr>
        <p:spPr/>
        <p:txBody>
          <a:bodyPr/>
          <a:lstStyle/>
          <a:p>
            <a:fld id="{A8D092FC-963E-41C8-A375-BDBD33164C3B}" type="slidenum">
              <a:rPr lang="en-US" smtClean="0"/>
              <a:t>41</a:t>
            </a:fld>
            <a:endParaRPr lang="en-US"/>
          </a:p>
        </p:txBody>
      </p:sp>
    </p:spTree>
    <p:extLst>
      <p:ext uri="{BB962C8B-B14F-4D97-AF65-F5344CB8AC3E}">
        <p14:creationId xmlns:p14="http://schemas.microsoft.com/office/powerpoint/2010/main" val="36989945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A8D092FC-963E-41C8-A375-BDBD33164C3B}" type="slidenum">
              <a:rPr lang="en-US" smtClean="0"/>
              <a:t>4</a:t>
            </a:fld>
            <a:endParaRPr lang="en-US"/>
          </a:p>
        </p:txBody>
      </p:sp>
    </p:spTree>
    <p:extLst>
      <p:ext uri="{BB962C8B-B14F-4D97-AF65-F5344CB8AC3E}">
        <p14:creationId xmlns:p14="http://schemas.microsoft.com/office/powerpoint/2010/main" val="356355499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8C910F-EE6D-FABC-1485-472EF00C1E4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E0C4BBF-3AD2-71BF-167A-4B13D3AA401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376FD65-8E77-8408-8195-65207CA66CE6}"/>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3CCD824F-8BE5-40CC-1CAA-76200732FB2A}"/>
              </a:ext>
            </a:extLst>
          </p:cNvPr>
          <p:cNvSpPr>
            <a:spLocks noGrp="1"/>
          </p:cNvSpPr>
          <p:nvPr>
            <p:ph type="sldNum" sz="quarter" idx="5"/>
          </p:nvPr>
        </p:nvSpPr>
        <p:spPr/>
        <p:txBody>
          <a:bodyPr/>
          <a:lstStyle/>
          <a:p>
            <a:fld id="{A8D092FC-963E-41C8-A375-BDBD33164C3B}" type="slidenum">
              <a:rPr lang="en-US" smtClean="0"/>
              <a:t>42</a:t>
            </a:fld>
            <a:endParaRPr lang="en-US"/>
          </a:p>
        </p:txBody>
      </p:sp>
    </p:spTree>
    <p:extLst>
      <p:ext uri="{BB962C8B-B14F-4D97-AF65-F5344CB8AC3E}">
        <p14:creationId xmlns:p14="http://schemas.microsoft.com/office/powerpoint/2010/main" val="57547632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880A59-9699-C24D-CF6A-EBDF55F208D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DD86F69-DA8F-C1D6-6F4E-648B69B0EF7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AB71F14-D247-733D-8AA9-6FBDCE54B17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E21BC28D-8974-D45C-22A1-4853C682FAE1}"/>
              </a:ext>
            </a:extLst>
          </p:cNvPr>
          <p:cNvSpPr>
            <a:spLocks noGrp="1"/>
          </p:cNvSpPr>
          <p:nvPr>
            <p:ph type="sldNum" sz="quarter" idx="5"/>
          </p:nvPr>
        </p:nvSpPr>
        <p:spPr/>
        <p:txBody>
          <a:bodyPr/>
          <a:lstStyle/>
          <a:p>
            <a:fld id="{A8D092FC-963E-41C8-A375-BDBD33164C3B}" type="slidenum">
              <a:rPr lang="en-US" smtClean="0"/>
              <a:t>43</a:t>
            </a:fld>
            <a:endParaRPr lang="en-US"/>
          </a:p>
        </p:txBody>
      </p:sp>
    </p:spTree>
    <p:extLst>
      <p:ext uri="{BB962C8B-B14F-4D97-AF65-F5344CB8AC3E}">
        <p14:creationId xmlns:p14="http://schemas.microsoft.com/office/powerpoint/2010/main" val="272740406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C94D59-F8A5-2A41-9A36-83F309F3AA2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0A5E690-C855-A285-ACC6-22106343BEC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5D87740-1EB2-29BB-2DEE-402758A0A38B}"/>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D9E0726C-3144-F202-013F-8CA0E7FA3516}"/>
              </a:ext>
            </a:extLst>
          </p:cNvPr>
          <p:cNvSpPr>
            <a:spLocks noGrp="1"/>
          </p:cNvSpPr>
          <p:nvPr>
            <p:ph type="sldNum" sz="quarter" idx="5"/>
          </p:nvPr>
        </p:nvSpPr>
        <p:spPr/>
        <p:txBody>
          <a:bodyPr/>
          <a:lstStyle/>
          <a:p>
            <a:fld id="{A8D092FC-963E-41C8-A375-BDBD33164C3B}" type="slidenum">
              <a:rPr lang="en-US" smtClean="0"/>
              <a:t>44</a:t>
            </a:fld>
            <a:endParaRPr lang="en-US"/>
          </a:p>
        </p:txBody>
      </p:sp>
    </p:spTree>
    <p:extLst>
      <p:ext uri="{BB962C8B-B14F-4D97-AF65-F5344CB8AC3E}">
        <p14:creationId xmlns:p14="http://schemas.microsoft.com/office/powerpoint/2010/main" val="16664767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620914-C69A-DBC0-FC49-C58EBAB88B6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D021EC8-6D96-BC8D-DB58-8FF3D444C23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60F0AEE-DC8D-AA15-B536-D0C2BCE4D49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1FA9F4FB-6295-1C0B-9585-4F79E4B51187}"/>
              </a:ext>
            </a:extLst>
          </p:cNvPr>
          <p:cNvSpPr>
            <a:spLocks noGrp="1"/>
          </p:cNvSpPr>
          <p:nvPr>
            <p:ph type="sldNum" sz="quarter" idx="5"/>
          </p:nvPr>
        </p:nvSpPr>
        <p:spPr/>
        <p:txBody>
          <a:bodyPr/>
          <a:lstStyle/>
          <a:p>
            <a:fld id="{A8D092FC-963E-41C8-A375-BDBD33164C3B}" type="slidenum">
              <a:rPr lang="en-US" smtClean="0"/>
              <a:t>45</a:t>
            </a:fld>
            <a:endParaRPr lang="en-US"/>
          </a:p>
        </p:txBody>
      </p:sp>
    </p:spTree>
    <p:extLst>
      <p:ext uri="{BB962C8B-B14F-4D97-AF65-F5344CB8AC3E}">
        <p14:creationId xmlns:p14="http://schemas.microsoft.com/office/powerpoint/2010/main" val="399331169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2D002F-2648-2355-DBD2-B2102D67F17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BBBB4E7-7986-8659-3847-D7CFC42226F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840FE25-8AD5-4257-42F1-2CEF214A337A}"/>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5AE79977-118E-F522-3C2C-B01A553FC975}"/>
              </a:ext>
            </a:extLst>
          </p:cNvPr>
          <p:cNvSpPr>
            <a:spLocks noGrp="1"/>
          </p:cNvSpPr>
          <p:nvPr>
            <p:ph type="sldNum" sz="quarter" idx="5"/>
          </p:nvPr>
        </p:nvSpPr>
        <p:spPr/>
        <p:txBody>
          <a:bodyPr/>
          <a:lstStyle/>
          <a:p>
            <a:fld id="{A8D092FC-963E-41C8-A375-BDBD33164C3B}" type="slidenum">
              <a:rPr lang="en-US" smtClean="0"/>
              <a:t>46</a:t>
            </a:fld>
            <a:endParaRPr lang="en-US"/>
          </a:p>
        </p:txBody>
      </p:sp>
    </p:spTree>
    <p:extLst>
      <p:ext uri="{BB962C8B-B14F-4D97-AF65-F5344CB8AC3E}">
        <p14:creationId xmlns:p14="http://schemas.microsoft.com/office/powerpoint/2010/main" val="2273144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D08C0C-AAF5-EB4E-84EF-81BBD51CB2B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7104A53-3705-A4DD-459B-A4C95F7D8B2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57B210B-E575-FADE-D562-54F8E7F9059B}"/>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A69F8871-1839-C167-6976-184C73E8586F}"/>
              </a:ext>
            </a:extLst>
          </p:cNvPr>
          <p:cNvSpPr>
            <a:spLocks noGrp="1"/>
          </p:cNvSpPr>
          <p:nvPr>
            <p:ph type="sldNum" sz="quarter" idx="5"/>
          </p:nvPr>
        </p:nvSpPr>
        <p:spPr/>
        <p:txBody>
          <a:bodyPr/>
          <a:lstStyle/>
          <a:p>
            <a:fld id="{A8D092FC-963E-41C8-A375-BDBD33164C3B}" type="slidenum">
              <a:rPr lang="en-US" smtClean="0"/>
              <a:t>47</a:t>
            </a:fld>
            <a:endParaRPr lang="en-US"/>
          </a:p>
        </p:txBody>
      </p:sp>
    </p:spTree>
    <p:extLst>
      <p:ext uri="{BB962C8B-B14F-4D97-AF65-F5344CB8AC3E}">
        <p14:creationId xmlns:p14="http://schemas.microsoft.com/office/powerpoint/2010/main" val="350050719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C4B0A1-40F3-1373-02D3-A046293F52A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45BC2AA-D0A8-EA59-7F42-C4E71B3AA5C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EDA4F10-B001-CDA6-9C74-A79F7BF7258C}"/>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CA1BC0C3-A438-0FA5-3F97-9FAA4C0E3602}"/>
              </a:ext>
            </a:extLst>
          </p:cNvPr>
          <p:cNvSpPr>
            <a:spLocks noGrp="1"/>
          </p:cNvSpPr>
          <p:nvPr>
            <p:ph type="sldNum" sz="quarter" idx="5"/>
          </p:nvPr>
        </p:nvSpPr>
        <p:spPr/>
        <p:txBody>
          <a:bodyPr/>
          <a:lstStyle/>
          <a:p>
            <a:fld id="{A8D092FC-963E-41C8-A375-BDBD33164C3B}" type="slidenum">
              <a:rPr lang="en-US" smtClean="0"/>
              <a:t>48</a:t>
            </a:fld>
            <a:endParaRPr lang="en-US"/>
          </a:p>
        </p:txBody>
      </p:sp>
    </p:spTree>
    <p:extLst>
      <p:ext uri="{BB962C8B-B14F-4D97-AF65-F5344CB8AC3E}">
        <p14:creationId xmlns:p14="http://schemas.microsoft.com/office/powerpoint/2010/main" val="377170879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9EF24F-ED6D-4AA3-7B43-6C87635523C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F79B804-34FC-D8BF-BE49-1EAE186FA33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BDC1440-669F-25E4-1D9E-E65E4DCADD9B}"/>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E073B4EE-045C-7DC5-5BF2-5BEAAF706EE5}"/>
              </a:ext>
            </a:extLst>
          </p:cNvPr>
          <p:cNvSpPr>
            <a:spLocks noGrp="1"/>
          </p:cNvSpPr>
          <p:nvPr>
            <p:ph type="sldNum" sz="quarter" idx="5"/>
          </p:nvPr>
        </p:nvSpPr>
        <p:spPr/>
        <p:txBody>
          <a:bodyPr/>
          <a:lstStyle/>
          <a:p>
            <a:fld id="{A8D092FC-963E-41C8-A375-BDBD33164C3B}" type="slidenum">
              <a:rPr lang="en-US" smtClean="0"/>
              <a:t>49</a:t>
            </a:fld>
            <a:endParaRPr lang="en-US"/>
          </a:p>
        </p:txBody>
      </p:sp>
    </p:spTree>
    <p:extLst>
      <p:ext uri="{BB962C8B-B14F-4D97-AF65-F5344CB8AC3E}">
        <p14:creationId xmlns:p14="http://schemas.microsoft.com/office/powerpoint/2010/main" val="366631262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BAEE53-A4BA-43A3-6D2C-5596A9D807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B514D07-4249-3EBD-3943-289F9AA5C9A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387D9FD-7AEB-5B8D-D43A-DDC73820120B}"/>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830DE42B-ECFB-C03A-5C6C-850B97DE9241}"/>
              </a:ext>
            </a:extLst>
          </p:cNvPr>
          <p:cNvSpPr>
            <a:spLocks noGrp="1"/>
          </p:cNvSpPr>
          <p:nvPr>
            <p:ph type="sldNum" sz="quarter" idx="5"/>
          </p:nvPr>
        </p:nvSpPr>
        <p:spPr/>
        <p:txBody>
          <a:bodyPr/>
          <a:lstStyle/>
          <a:p>
            <a:fld id="{A8D092FC-963E-41C8-A375-BDBD33164C3B}" type="slidenum">
              <a:rPr lang="en-US" smtClean="0"/>
              <a:t>50</a:t>
            </a:fld>
            <a:endParaRPr lang="en-US"/>
          </a:p>
        </p:txBody>
      </p:sp>
    </p:spTree>
    <p:extLst>
      <p:ext uri="{BB962C8B-B14F-4D97-AF65-F5344CB8AC3E}">
        <p14:creationId xmlns:p14="http://schemas.microsoft.com/office/powerpoint/2010/main" val="375194302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8F87E0-5F6D-E1AD-3F03-FF847B897D3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CD810F6-EF47-278F-1078-E2E8540A388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9262660-C66E-3322-EBDF-A0E837F590FB}"/>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D3DF8449-046B-784D-1F22-1D534E294721}"/>
              </a:ext>
            </a:extLst>
          </p:cNvPr>
          <p:cNvSpPr>
            <a:spLocks noGrp="1"/>
          </p:cNvSpPr>
          <p:nvPr>
            <p:ph type="sldNum" sz="quarter" idx="5"/>
          </p:nvPr>
        </p:nvSpPr>
        <p:spPr/>
        <p:txBody>
          <a:bodyPr/>
          <a:lstStyle/>
          <a:p>
            <a:fld id="{A8D092FC-963E-41C8-A375-BDBD33164C3B}" type="slidenum">
              <a:rPr lang="en-US" smtClean="0"/>
              <a:t>51</a:t>
            </a:fld>
            <a:endParaRPr lang="en-US"/>
          </a:p>
        </p:txBody>
      </p:sp>
    </p:spTree>
    <p:extLst>
      <p:ext uri="{BB962C8B-B14F-4D97-AF65-F5344CB8AC3E}">
        <p14:creationId xmlns:p14="http://schemas.microsoft.com/office/powerpoint/2010/main" val="30999473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64EE55-82AA-1FEB-07E3-2F07504B3A5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0FC5735-59CF-7F55-A2B1-E6450D7891A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0BD2191-3243-1F65-CA57-CCB1AF8DFD8B}"/>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9939C7A3-3793-6748-0050-64CE40B42C34}"/>
              </a:ext>
            </a:extLst>
          </p:cNvPr>
          <p:cNvSpPr>
            <a:spLocks noGrp="1"/>
          </p:cNvSpPr>
          <p:nvPr>
            <p:ph type="sldNum" sz="quarter" idx="5"/>
          </p:nvPr>
        </p:nvSpPr>
        <p:spPr/>
        <p:txBody>
          <a:bodyPr/>
          <a:lstStyle/>
          <a:p>
            <a:fld id="{A8D092FC-963E-41C8-A375-BDBD33164C3B}" type="slidenum">
              <a:rPr lang="en-US" smtClean="0"/>
              <a:t>6</a:t>
            </a:fld>
            <a:endParaRPr lang="en-US"/>
          </a:p>
        </p:txBody>
      </p:sp>
    </p:spTree>
    <p:extLst>
      <p:ext uri="{BB962C8B-B14F-4D97-AF65-F5344CB8AC3E}">
        <p14:creationId xmlns:p14="http://schemas.microsoft.com/office/powerpoint/2010/main" val="111876112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C8ECCD-C42E-ACEF-6230-487FCDADB4B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4E81604-A335-0215-3A50-3916193E33B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DCD61EE-F5E1-9DAE-257F-F3430A16215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04ED0E2D-6F65-DACD-A1EC-0558C71C60D9}"/>
              </a:ext>
            </a:extLst>
          </p:cNvPr>
          <p:cNvSpPr>
            <a:spLocks noGrp="1"/>
          </p:cNvSpPr>
          <p:nvPr>
            <p:ph type="sldNum" sz="quarter" idx="5"/>
          </p:nvPr>
        </p:nvSpPr>
        <p:spPr/>
        <p:txBody>
          <a:bodyPr/>
          <a:lstStyle/>
          <a:p>
            <a:fld id="{A8D092FC-963E-41C8-A375-BDBD33164C3B}" type="slidenum">
              <a:rPr lang="en-US" smtClean="0"/>
              <a:t>52</a:t>
            </a:fld>
            <a:endParaRPr lang="en-US"/>
          </a:p>
        </p:txBody>
      </p:sp>
    </p:spTree>
    <p:extLst>
      <p:ext uri="{BB962C8B-B14F-4D97-AF65-F5344CB8AC3E}">
        <p14:creationId xmlns:p14="http://schemas.microsoft.com/office/powerpoint/2010/main" val="396361570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54A696-A472-B16F-8FF6-4D0AB2CC5E1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CA16612-63BC-5E87-9950-F078A9E340D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D11AB74-06B4-9B21-9C56-7479B50CD48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C866AB2C-74C1-0083-61FB-BD47B973B17D}"/>
              </a:ext>
            </a:extLst>
          </p:cNvPr>
          <p:cNvSpPr>
            <a:spLocks noGrp="1"/>
          </p:cNvSpPr>
          <p:nvPr>
            <p:ph type="sldNum" sz="quarter" idx="5"/>
          </p:nvPr>
        </p:nvSpPr>
        <p:spPr/>
        <p:txBody>
          <a:bodyPr/>
          <a:lstStyle/>
          <a:p>
            <a:fld id="{A8D092FC-963E-41C8-A375-BDBD33164C3B}" type="slidenum">
              <a:rPr lang="en-US" smtClean="0"/>
              <a:t>53</a:t>
            </a:fld>
            <a:endParaRPr lang="en-US"/>
          </a:p>
        </p:txBody>
      </p:sp>
    </p:spTree>
    <p:extLst>
      <p:ext uri="{BB962C8B-B14F-4D97-AF65-F5344CB8AC3E}">
        <p14:creationId xmlns:p14="http://schemas.microsoft.com/office/powerpoint/2010/main" val="225507876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CA35C5-CABD-A655-1752-790C38743E4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97D9784-CC0A-EED8-1807-E99DC3B5181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6CA748C-89B8-D625-7A88-A8D2FBB9E2DB}"/>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9E03F036-6456-AA9B-84DE-908C86F0F68F}"/>
              </a:ext>
            </a:extLst>
          </p:cNvPr>
          <p:cNvSpPr>
            <a:spLocks noGrp="1"/>
          </p:cNvSpPr>
          <p:nvPr>
            <p:ph type="sldNum" sz="quarter" idx="5"/>
          </p:nvPr>
        </p:nvSpPr>
        <p:spPr/>
        <p:txBody>
          <a:bodyPr/>
          <a:lstStyle/>
          <a:p>
            <a:fld id="{A8D092FC-963E-41C8-A375-BDBD33164C3B}" type="slidenum">
              <a:rPr lang="en-US" smtClean="0"/>
              <a:t>54</a:t>
            </a:fld>
            <a:endParaRPr lang="en-US"/>
          </a:p>
        </p:txBody>
      </p:sp>
    </p:spTree>
    <p:extLst>
      <p:ext uri="{BB962C8B-B14F-4D97-AF65-F5344CB8AC3E}">
        <p14:creationId xmlns:p14="http://schemas.microsoft.com/office/powerpoint/2010/main" val="321814595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3AAFDC-23F5-E825-3733-C367B2BD6CC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53DE47A-2828-A9D9-C483-851DC2D666B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1F1A7E0-CF6B-0C1E-9054-A2801D678AD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01D30278-CF58-CAD8-F552-06CFA206B410}"/>
              </a:ext>
            </a:extLst>
          </p:cNvPr>
          <p:cNvSpPr>
            <a:spLocks noGrp="1"/>
          </p:cNvSpPr>
          <p:nvPr>
            <p:ph type="sldNum" sz="quarter" idx="5"/>
          </p:nvPr>
        </p:nvSpPr>
        <p:spPr/>
        <p:txBody>
          <a:bodyPr/>
          <a:lstStyle/>
          <a:p>
            <a:fld id="{A8D092FC-963E-41C8-A375-BDBD33164C3B}" type="slidenum">
              <a:rPr lang="en-US" smtClean="0"/>
              <a:t>55</a:t>
            </a:fld>
            <a:endParaRPr lang="en-US"/>
          </a:p>
        </p:txBody>
      </p:sp>
    </p:spTree>
    <p:extLst>
      <p:ext uri="{BB962C8B-B14F-4D97-AF65-F5344CB8AC3E}">
        <p14:creationId xmlns:p14="http://schemas.microsoft.com/office/powerpoint/2010/main" val="66483615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93EC81-0706-03F7-B33A-263A355568D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AFB8715-1847-6C19-AA35-C5472F28814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29CBDCE-9817-0407-A9DD-CA586316E52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F05E2199-CFDE-FCE6-46A6-1970B9C8A82A}"/>
              </a:ext>
            </a:extLst>
          </p:cNvPr>
          <p:cNvSpPr>
            <a:spLocks noGrp="1"/>
          </p:cNvSpPr>
          <p:nvPr>
            <p:ph type="sldNum" sz="quarter" idx="5"/>
          </p:nvPr>
        </p:nvSpPr>
        <p:spPr/>
        <p:txBody>
          <a:bodyPr/>
          <a:lstStyle/>
          <a:p>
            <a:fld id="{A8D092FC-963E-41C8-A375-BDBD33164C3B}" type="slidenum">
              <a:rPr lang="en-US" smtClean="0"/>
              <a:t>56</a:t>
            </a:fld>
            <a:endParaRPr lang="en-US"/>
          </a:p>
        </p:txBody>
      </p:sp>
    </p:spTree>
    <p:extLst>
      <p:ext uri="{BB962C8B-B14F-4D97-AF65-F5344CB8AC3E}">
        <p14:creationId xmlns:p14="http://schemas.microsoft.com/office/powerpoint/2010/main" val="82680797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26C384-18D8-8F93-D878-C8B2DD3DD15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D25AF46-34FE-5FDD-3C11-A410BE91429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AABB117-3546-9260-8F45-AF3403C7E0C3}"/>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8FDBEFC8-B13F-6179-DF8A-B495356CF228}"/>
              </a:ext>
            </a:extLst>
          </p:cNvPr>
          <p:cNvSpPr>
            <a:spLocks noGrp="1"/>
          </p:cNvSpPr>
          <p:nvPr>
            <p:ph type="sldNum" sz="quarter" idx="5"/>
          </p:nvPr>
        </p:nvSpPr>
        <p:spPr/>
        <p:txBody>
          <a:bodyPr/>
          <a:lstStyle/>
          <a:p>
            <a:fld id="{A8D092FC-963E-41C8-A375-BDBD33164C3B}" type="slidenum">
              <a:rPr lang="en-US" smtClean="0"/>
              <a:t>57</a:t>
            </a:fld>
            <a:endParaRPr lang="en-US"/>
          </a:p>
        </p:txBody>
      </p:sp>
    </p:spTree>
    <p:extLst>
      <p:ext uri="{BB962C8B-B14F-4D97-AF65-F5344CB8AC3E}">
        <p14:creationId xmlns:p14="http://schemas.microsoft.com/office/powerpoint/2010/main" val="401404337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CF0083-31AD-8400-495F-BD4A2C79963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5C7D727-0905-CC99-4350-4F0E30E1A2A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B74D0C1-04BD-C19D-8F6B-2C7B9A343EEA}"/>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9687C672-96F9-57D5-1A6F-1A436D4AB05F}"/>
              </a:ext>
            </a:extLst>
          </p:cNvPr>
          <p:cNvSpPr>
            <a:spLocks noGrp="1"/>
          </p:cNvSpPr>
          <p:nvPr>
            <p:ph type="sldNum" sz="quarter" idx="5"/>
          </p:nvPr>
        </p:nvSpPr>
        <p:spPr/>
        <p:txBody>
          <a:bodyPr/>
          <a:lstStyle/>
          <a:p>
            <a:fld id="{A8D092FC-963E-41C8-A375-BDBD33164C3B}" type="slidenum">
              <a:rPr lang="en-US" smtClean="0"/>
              <a:t>58</a:t>
            </a:fld>
            <a:endParaRPr lang="en-US"/>
          </a:p>
        </p:txBody>
      </p:sp>
    </p:spTree>
    <p:extLst>
      <p:ext uri="{BB962C8B-B14F-4D97-AF65-F5344CB8AC3E}">
        <p14:creationId xmlns:p14="http://schemas.microsoft.com/office/powerpoint/2010/main" val="165415875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1AB78C-CA41-1B71-0D9F-D82478039CB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E300818-659C-E343-02EB-0F942F59556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9F934DB-EBD7-25BF-FD06-5BCB541B5C90}"/>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E147CF1A-9221-D1D0-31CF-DEA5A95D4887}"/>
              </a:ext>
            </a:extLst>
          </p:cNvPr>
          <p:cNvSpPr>
            <a:spLocks noGrp="1"/>
          </p:cNvSpPr>
          <p:nvPr>
            <p:ph type="sldNum" sz="quarter" idx="5"/>
          </p:nvPr>
        </p:nvSpPr>
        <p:spPr/>
        <p:txBody>
          <a:bodyPr/>
          <a:lstStyle/>
          <a:p>
            <a:fld id="{A8D092FC-963E-41C8-A375-BDBD33164C3B}" type="slidenum">
              <a:rPr lang="en-US" smtClean="0"/>
              <a:t>59</a:t>
            </a:fld>
            <a:endParaRPr lang="en-US"/>
          </a:p>
        </p:txBody>
      </p:sp>
    </p:spTree>
    <p:extLst>
      <p:ext uri="{BB962C8B-B14F-4D97-AF65-F5344CB8AC3E}">
        <p14:creationId xmlns:p14="http://schemas.microsoft.com/office/powerpoint/2010/main" val="175467127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04FB12-492D-26CB-3373-895F95C4700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50E853E-57D6-FF2D-AE6E-606B6D2AB1B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5FEE4E7-11D9-033E-4413-5F842A3AECE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0A11013A-8450-3AA0-CC78-2265A82AE791}"/>
              </a:ext>
            </a:extLst>
          </p:cNvPr>
          <p:cNvSpPr>
            <a:spLocks noGrp="1"/>
          </p:cNvSpPr>
          <p:nvPr>
            <p:ph type="sldNum" sz="quarter" idx="5"/>
          </p:nvPr>
        </p:nvSpPr>
        <p:spPr/>
        <p:txBody>
          <a:bodyPr/>
          <a:lstStyle/>
          <a:p>
            <a:fld id="{A8D092FC-963E-41C8-A375-BDBD33164C3B}" type="slidenum">
              <a:rPr lang="en-US" smtClean="0"/>
              <a:t>60</a:t>
            </a:fld>
            <a:endParaRPr lang="en-US"/>
          </a:p>
        </p:txBody>
      </p:sp>
    </p:spTree>
    <p:extLst>
      <p:ext uri="{BB962C8B-B14F-4D97-AF65-F5344CB8AC3E}">
        <p14:creationId xmlns:p14="http://schemas.microsoft.com/office/powerpoint/2010/main" val="408128424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6A62D6-05F3-56CA-8975-3E34B5EA7B2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BA467BE-949E-EA5A-CAAF-2A415D8C3B5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0BDA665-2B7E-E820-F038-34905D88BDE4}"/>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D0723226-69AE-BC92-5771-2C2351BF7BCB}"/>
              </a:ext>
            </a:extLst>
          </p:cNvPr>
          <p:cNvSpPr>
            <a:spLocks noGrp="1"/>
          </p:cNvSpPr>
          <p:nvPr>
            <p:ph type="sldNum" sz="quarter" idx="5"/>
          </p:nvPr>
        </p:nvSpPr>
        <p:spPr/>
        <p:txBody>
          <a:bodyPr/>
          <a:lstStyle/>
          <a:p>
            <a:fld id="{A8D092FC-963E-41C8-A375-BDBD33164C3B}" type="slidenum">
              <a:rPr lang="en-US" smtClean="0"/>
              <a:t>61</a:t>
            </a:fld>
            <a:endParaRPr lang="en-US"/>
          </a:p>
        </p:txBody>
      </p:sp>
    </p:spTree>
    <p:extLst>
      <p:ext uri="{BB962C8B-B14F-4D97-AF65-F5344CB8AC3E}">
        <p14:creationId xmlns:p14="http://schemas.microsoft.com/office/powerpoint/2010/main" val="30771009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9C3DD0-02FA-466C-6650-30113773F33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2161A4C-CCA8-2AC9-F4B2-F7113E3918E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14F859E-824B-E216-EDB8-DCB79D1387C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EDBBA309-C25E-002C-A372-5E3921802CA7}"/>
              </a:ext>
            </a:extLst>
          </p:cNvPr>
          <p:cNvSpPr>
            <a:spLocks noGrp="1"/>
          </p:cNvSpPr>
          <p:nvPr>
            <p:ph type="sldNum" sz="quarter" idx="5"/>
          </p:nvPr>
        </p:nvSpPr>
        <p:spPr/>
        <p:txBody>
          <a:bodyPr/>
          <a:lstStyle/>
          <a:p>
            <a:fld id="{A8D092FC-963E-41C8-A375-BDBD33164C3B}" type="slidenum">
              <a:rPr lang="en-US" smtClean="0"/>
              <a:t>8</a:t>
            </a:fld>
            <a:endParaRPr lang="en-US"/>
          </a:p>
        </p:txBody>
      </p:sp>
    </p:spTree>
    <p:extLst>
      <p:ext uri="{BB962C8B-B14F-4D97-AF65-F5344CB8AC3E}">
        <p14:creationId xmlns:p14="http://schemas.microsoft.com/office/powerpoint/2010/main" val="135359824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D96EF1-7D6C-5EDF-34B7-87CB723B4E9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7E5B5E0-2D93-68DD-3078-B11228E563A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5D23750-EAD9-EDE1-2601-7E98E0097B1C}"/>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E385B90A-7AB9-A88A-8BDF-939B8CB5772F}"/>
              </a:ext>
            </a:extLst>
          </p:cNvPr>
          <p:cNvSpPr>
            <a:spLocks noGrp="1"/>
          </p:cNvSpPr>
          <p:nvPr>
            <p:ph type="sldNum" sz="quarter" idx="5"/>
          </p:nvPr>
        </p:nvSpPr>
        <p:spPr/>
        <p:txBody>
          <a:bodyPr/>
          <a:lstStyle/>
          <a:p>
            <a:fld id="{A8D092FC-963E-41C8-A375-BDBD33164C3B}" type="slidenum">
              <a:rPr lang="en-US" smtClean="0"/>
              <a:t>62</a:t>
            </a:fld>
            <a:endParaRPr lang="en-US"/>
          </a:p>
        </p:txBody>
      </p:sp>
    </p:spTree>
    <p:extLst>
      <p:ext uri="{BB962C8B-B14F-4D97-AF65-F5344CB8AC3E}">
        <p14:creationId xmlns:p14="http://schemas.microsoft.com/office/powerpoint/2010/main" val="235366815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8BD936-6B70-933C-C4B7-4BA2786042B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F3FD2E6-822A-0FF3-4992-1C7F825ECC0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B1A6CD7-99C4-20FC-7C53-7C9051B52D9F}"/>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A24C68FC-F27F-866B-FD01-28FDF3802ADD}"/>
              </a:ext>
            </a:extLst>
          </p:cNvPr>
          <p:cNvSpPr>
            <a:spLocks noGrp="1"/>
          </p:cNvSpPr>
          <p:nvPr>
            <p:ph type="sldNum" sz="quarter" idx="5"/>
          </p:nvPr>
        </p:nvSpPr>
        <p:spPr/>
        <p:txBody>
          <a:bodyPr/>
          <a:lstStyle/>
          <a:p>
            <a:fld id="{A8D092FC-963E-41C8-A375-BDBD33164C3B}" type="slidenum">
              <a:rPr lang="en-US" smtClean="0"/>
              <a:t>63</a:t>
            </a:fld>
            <a:endParaRPr lang="en-US"/>
          </a:p>
        </p:txBody>
      </p:sp>
    </p:spTree>
    <p:extLst>
      <p:ext uri="{BB962C8B-B14F-4D97-AF65-F5344CB8AC3E}">
        <p14:creationId xmlns:p14="http://schemas.microsoft.com/office/powerpoint/2010/main" val="46566627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917424-4FF1-A4FF-31DD-DED7D84AD76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85A98C1-4B39-FD9F-FB1A-97D051380A5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566D83D-2BEF-43B4-2916-FC2BB69CACA9}"/>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848C1B2B-3386-8CEE-9945-558768918711}"/>
              </a:ext>
            </a:extLst>
          </p:cNvPr>
          <p:cNvSpPr>
            <a:spLocks noGrp="1"/>
          </p:cNvSpPr>
          <p:nvPr>
            <p:ph type="sldNum" sz="quarter" idx="5"/>
          </p:nvPr>
        </p:nvSpPr>
        <p:spPr/>
        <p:txBody>
          <a:bodyPr/>
          <a:lstStyle/>
          <a:p>
            <a:fld id="{A8D092FC-963E-41C8-A375-BDBD33164C3B}" type="slidenum">
              <a:rPr lang="en-US" smtClean="0"/>
              <a:t>64</a:t>
            </a:fld>
            <a:endParaRPr lang="en-US"/>
          </a:p>
        </p:txBody>
      </p:sp>
    </p:spTree>
    <p:extLst>
      <p:ext uri="{BB962C8B-B14F-4D97-AF65-F5344CB8AC3E}">
        <p14:creationId xmlns:p14="http://schemas.microsoft.com/office/powerpoint/2010/main" val="40784371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0A3FAD-67BB-5212-C735-EE8AFE20F55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683A5A8-076B-9FD2-0AC0-D2DBB3320AD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AAE8894-0A1C-7B34-DFEF-2871AAE07938}"/>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CDB8AB64-1ADA-0955-4917-B26CB6500DB1}"/>
              </a:ext>
            </a:extLst>
          </p:cNvPr>
          <p:cNvSpPr>
            <a:spLocks noGrp="1"/>
          </p:cNvSpPr>
          <p:nvPr>
            <p:ph type="sldNum" sz="quarter" idx="5"/>
          </p:nvPr>
        </p:nvSpPr>
        <p:spPr/>
        <p:txBody>
          <a:bodyPr/>
          <a:lstStyle/>
          <a:p>
            <a:fld id="{A8D092FC-963E-41C8-A375-BDBD33164C3B}" type="slidenum">
              <a:rPr lang="en-US" smtClean="0"/>
              <a:t>9</a:t>
            </a:fld>
            <a:endParaRPr lang="en-US"/>
          </a:p>
        </p:txBody>
      </p:sp>
    </p:spTree>
    <p:extLst>
      <p:ext uri="{BB962C8B-B14F-4D97-AF65-F5344CB8AC3E}">
        <p14:creationId xmlns:p14="http://schemas.microsoft.com/office/powerpoint/2010/main" val="13449816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8AC9A6-8A10-FE31-9542-B9D6466C2F5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1C23BBD-27E8-74E2-67C5-E4F1EF7F8C4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E2A6A2E-2953-F532-A438-E00F2F1FD98F}"/>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5C86A15D-8848-DC2A-5E6F-2B98A4243DE5}"/>
              </a:ext>
            </a:extLst>
          </p:cNvPr>
          <p:cNvSpPr>
            <a:spLocks noGrp="1"/>
          </p:cNvSpPr>
          <p:nvPr>
            <p:ph type="sldNum" sz="quarter" idx="5"/>
          </p:nvPr>
        </p:nvSpPr>
        <p:spPr/>
        <p:txBody>
          <a:bodyPr/>
          <a:lstStyle/>
          <a:p>
            <a:fld id="{A8D092FC-963E-41C8-A375-BDBD33164C3B}" type="slidenum">
              <a:rPr lang="en-US" smtClean="0"/>
              <a:t>10</a:t>
            </a:fld>
            <a:endParaRPr lang="en-US"/>
          </a:p>
        </p:txBody>
      </p:sp>
    </p:spTree>
    <p:extLst>
      <p:ext uri="{BB962C8B-B14F-4D97-AF65-F5344CB8AC3E}">
        <p14:creationId xmlns:p14="http://schemas.microsoft.com/office/powerpoint/2010/main" val="29891075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7733D3-466A-220B-09C3-2A425D99F7B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B863BA9-0D66-CE0A-EE0A-40B0A76FCF3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0FED174-46B7-5CAD-E27F-0C76A6DB7258}"/>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567F287E-3789-0E24-EB96-7A62DA51829E}"/>
              </a:ext>
            </a:extLst>
          </p:cNvPr>
          <p:cNvSpPr>
            <a:spLocks noGrp="1"/>
          </p:cNvSpPr>
          <p:nvPr>
            <p:ph type="sldNum" sz="quarter" idx="5"/>
          </p:nvPr>
        </p:nvSpPr>
        <p:spPr/>
        <p:txBody>
          <a:bodyPr/>
          <a:lstStyle/>
          <a:p>
            <a:fld id="{A8D092FC-963E-41C8-A375-BDBD33164C3B}" type="slidenum">
              <a:rPr lang="en-US" smtClean="0"/>
              <a:t>11</a:t>
            </a:fld>
            <a:endParaRPr lang="en-US"/>
          </a:p>
        </p:txBody>
      </p:sp>
    </p:spTree>
    <p:extLst>
      <p:ext uri="{BB962C8B-B14F-4D97-AF65-F5344CB8AC3E}">
        <p14:creationId xmlns:p14="http://schemas.microsoft.com/office/powerpoint/2010/main" val="31862292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9216C0-446C-AD81-E4D8-BAFFF91179FB}"/>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3DEF38C-9D8E-8709-2C19-C24DB9796564}"/>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795FD74-83D2-CC6A-0083-FB54F7974433}"/>
              </a:ext>
            </a:extLst>
          </p:cNvPr>
          <p:cNvSpPr>
            <a:spLocks noGrp="1"/>
          </p:cNvSpPr>
          <p:nvPr>
            <p:ph type="dt" sz="half" idx="10"/>
          </p:nvPr>
        </p:nvSpPr>
        <p:spPr>
          <a:xfrm>
            <a:off x="838200" y="6356350"/>
            <a:ext cx="2743200" cy="365125"/>
          </a:xfrm>
          <a:prstGeom prst="rect">
            <a:avLst/>
          </a:prstGeom>
        </p:spPr>
        <p:txBody>
          <a:bodyPr/>
          <a:lstStyle/>
          <a:p>
            <a:endParaRPr lang="en-US"/>
          </a:p>
        </p:txBody>
      </p:sp>
      <p:sp>
        <p:nvSpPr>
          <p:cNvPr id="5" name="Footer Placeholder 4">
            <a:extLst>
              <a:ext uri="{FF2B5EF4-FFF2-40B4-BE49-F238E27FC236}">
                <a16:creationId xmlns:a16="http://schemas.microsoft.com/office/drawing/2014/main" id="{657D07BF-7527-64DF-42A5-05BE5E1954BE}"/>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E23723D-D686-2216-3DC6-3058DDCA2E9C}"/>
              </a:ext>
            </a:extLst>
          </p:cNvPr>
          <p:cNvSpPr>
            <a:spLocks noGrp="1"/>
          </p:cNvSpPr>
          <p:nvPr>
            <p:ph type="sldNum" sz="quarter" idx="12"/>
          </p:nvPr>
        </p:nvSpPr>
        <p:spPr>
          <a:xfrm>
            <a:off x="8610600" y="6356350"/>
            <a:ext cx="2743200" cy="365125"/>
          </a:xfrm>
          <a:prstGeom prst="rect">
            <a:avLst/>
          </a:prstGeom>
        </p:spPr>
        <p:txBody>
          <a:bodyPr/>
          <a:lstStyle/>
          <a:p>
            <a:fld id="{AD813B8F-0C96-4966-B9C2-C2B58D97F9E1}" type="slidenum">
              <a:rPr lang="en-US" smtClean="0"/>
              <a:t>‹#›</a:t>
            </a:fld>
            <a:endParaRPr lang="en-US"/>
          </a:p>
        </p:txBody>
      </p:sp>
    </p:spTree>
    <p:extLst>
      <p:ext uri="{BB962C8B-B14F-4D97-AF65-F5344CB8AC3E}">
        <p14:creationId xmlns:p14="http://schemas.microsoft.com/office/powerpoint/2010/main" val="315218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9A54F0-0BD3-7D12-3101-5C4260BD583F}"/>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33F8E3A-1C8B-E188-D9D8-1841248CB499}"/>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AC417EC-4F14-634A-2B58-E2F68B150FBF}"/>
              </a:ext>
            </a:extLst>
          </p:cNvPr>
          <p:cNvSpPr>
            <a:spLocks noGrp="1"/>
          </p:cNvSpPr>
          <p:nvPr>
            <p:ph type="dt" sz="half" idx="10"/>
          </p:nvPr>
        </p:nvSpPr>
        <p:spPr>
          <a:xfrm>
            <a:off x="838200" y="6356350"/>
            <a:ext cx="2743200" cy="365125"/>
          </a:xfrm>
          <a:prstGeom prst="rect">
            <a:avLst/>
          </a:prstGeom>
        </p:spPr>
        <p:txBody>
          <a:bodyPr/>
          <a:lstStyle/>
          <a:p>
            <a:endParaRPr lang="en-US"/>
          </a:p>
        </p:txBody>
      </p:sp>
      <p:sp>
        <p:nvSpPr>
          <p:cNvPr id="5" name="Footer Placeholder 4">
            <a:extLst>
              <a:ext uri="{FF2B5EF4-FFF2-40B4-BE49-F238E27FC236}">
                <a16:creationId xmlns:a16="http://schemas.microsoft.com/office/drawing/2014/main" id="{02D27EAA-05B1-5E5B-9643-B1E92848617E}"/>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378EEA1-A334-553A-BA15-84F7E36B3355}"/>
              </a:ext>
            </a:extLst>
          </p:cNvPr>
          <p:cNvSpPr>
            <a:spLocks noGrp="1"/>
          </p:cNvSpPr>
          <p:nvPr>
            <p:ph type="sldNum" sz="quarter" idx="12"/>
          </p:nvPr>
        </p:nvSpPr>
        <p:spPr>
          <a:xfrm>
            <a:off x="8610600" y="6356350"/>
            <a:ext cx="2743200" cy="365125"/>
          </a:xfrm>
          <a:prstGeom prst="rect">
            <a:avLst/>
          </a:prstGeom>
        </p:spPr>
        <p:txBody>
          <a:bodyPr/>
          <a:lstStyle/>
          <a:p>
            <a:fld id="{AD813B8F-0C96-4966-B9C2-C2B58D97F9E1}" type="slidenum">
              <a:rPr lang="en-US" smtClean="0"/>
              <a:t>‹#›</a:t>
            </a:fld>
            <a:endParaRPr lang="en-US"/>
          </a:p>
        </p:txBody>
      </p:sp>
    </p:spTree>
    <p:extLst>
      <p:ext uri="{BB962C8B-B14F-4D97-AF65-F5344CB8AC3E}">
        <p14:creationId xmlns:p14="http://schemas.microsoft.com/office/powerpoint/2010/main" val="24042900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6A8A4AF-ECDC-43D3-2636-27E9E4B9502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942EA4D-7A66-F6A6-0784-4563503F78CC}"/>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7BF4B86-80B0-B86C-7356-F668E1DB19FE}"/>
              </a:ext>
            </a:extLst>
          </p:cNvPr>
          <p:cNvSpPr>
            <a:spLocks noGrp="1"/>
          </p:cNvSpPr>
          <p:nvPr>
            <p:ph type="dt" sz="half" idx="10"/>
          </p:nvPr>
        </p:nvSpPr>
        <p:spPr>
          <a:xfrm>
            <a:off x="838200" y="6356350"/>
            <a:ext cx="2743200" cy="365125"/>
          </a:xfrm>
          <a:prstGeom prst="rect">
            <a:avLst/>
          </a:prstGeom>
        </p:spPr>
        <p:txBody>
          <a:bodyPr/>
          <a:lstStyle/>
          <a:p>
            <a:endParaRPr lang="en-US"/>
          </a:p>
        </p:txBody>
      </p:sp>
      <p:sp>
        <p:nvSpPr>
          <p:cNvPr id="5" name="Footer Placeholder 4">
            <a:extLst>
              <a:ext uri="{FF2B5EF4-FFF2-40B4-BE49-F238E27FC236}">
                <a16:creationId xmlns:a16="http://schemas.microsoft.com/office/drawing/2014/main" id="{B2DFE856-AAAC-EBCA-F5E6-C83C6288BCF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245E0F2A-7754-801E-AB7D-8A382CA2AE39}"/>
              </a:ext>
            </a:extLst>
          </p:cNvPr>
          <p:cNvSpPr>
            <a:spLocks noGrp="1"/>
          </p:cNvSpPr>
          <p:nvPr>
            <p:ph type="sldNum" sz="quarter" idx="12"/>
          </p:nvPr>
        </p:nvSpPr>
        <p:spPr>
          <a:xfrm>
            <a:off x="8610600" y="6356350"/>
            <a:ext cx="2743200" cy="365125"/>
          </a:xfrm>
          <a:prstGeom prst="rect">
            <a:avLst/>
          </a:prstGeom>
        </p:spPr>
        <p:txBody>
          <a:bodyPr/>
          <a:lstStyle/>
          <a:p>
            <a:fld id="{AD813B8F-0C96-4966-B9C2-C2B58D97F9E1}" type="slidenum">
              <a:rPr lang="en-US" smtClean="0"/>
              <a:t>‹#›</a:t>
            </a:fld>
            <a:endParaRPr lang="en-US"/>
          </a:p>
        </p:txBody>
      </p:sp>
    </p:spTree>
    <p:extLst>
      <p:ext uri="{BB962C8B-B14F-4D97-AF65-F5344CB8AC3E}">
        <p14:creationId xmlns:p14="http://schemas.microsoft.com/office/powerpoint/2010/main" val="16675715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CEB1C06-29B3-837C-1E1F-6AA28319E074}"/>
              </a:ext>
            </a:extLst>
          </p:cNvPr>
          <p:cNvSpPr/>
          <p:nvPr userDrawn="1"/>
        </p:nvSpPr>
        <p:spPr>
          <a:xfrm>
            <a:off x="1" y="6779657"/>
            <a:ext cx="12192000" cy="102107"/>
          </a:xfrm>
          <a:prstGeom prst="rect">
            <a:avLst/>
          </a:prstGeom>
          <a:solidFill>
            <a:srgbClr val="68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5E012EDA-A9CF-F7D8-4804-C759E60D7AE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616487"/>
            <a:ext cx="12192000" cy="178225"/>
          </a:xfrm>
          <a:prstGeom prst="rect">
            <a:avLst/>
          </a:prstGeom>
        </p:spPr>
      </p:pic>
      <p:sp>
        <p:nvSpPr>
          <p:cNvPr id="9" name="Rectangle 8">
            <a:extLst>
              <a:ext uri="{FF2B5EF4-FFF2-40B4-BE49-F238E27FC236}">
                <a16:creationId xmlns:a16="http://schemas.microsoft.com/office/drawing/2014/main" id="{2E553859-20D8-786D-168F-AA764F08894A}"/>
              </a:ext>
            </a:extLst>
          </p:cNvPr>
          <p:cNvSpPr/>
          <p:nvPr userDrawn="1"/>
        </p:nvSpPr>
        <p:spPr>
          <a:xfrm>
            <a:off x="-9526" y="-9526"/>
            <a:ext cx="3000375" cy="3914775"/>
          </a:xfrm>
          <a:prstGeom prst="rect">
            <a:avLst/>
          </a:prstGeom>
          <a:solidFill>
            <a:srgbClr val="48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en-US" sz="3200" b="1">
                <a:latin typeface="Franklin Gothic Medium" panose="020B0603020102020204" pitchFamily="34" charset="0"/>
              </a:rPr>
              <a:t>  </a:t>
            </a:r>
          </a:p>
        </p:txBody>
      </p:sp>
      <p:sp>
        <p:nvSpPr>
          <p:cNvPr id="10" name="Rectangle 9">
            <a:extLst>
              <a:ext uri="{FF2B5EF4-FFF2-40B4-BE49-F238E27FC236}">
                <a16:creationId xmlns:a16="http://schemas.microsoft.com/office/drawing/2014/main" id="{4C7DCFDF-774B-F998-3E1D-1B0610A0BDAB}"/>
              </a:ext>
            </a:extLst>
          </p:cNvPr>
          <p:cNvSpPr/>
          <p:nvPr userDrawn="1"/>
        </p:nvSpPr>
        <p:spPr>
          <a:xfrm>
            <a:off x="-9526" y="3905249"/>
            <a:ext cx="3000376" cy="2711238"/>
          </a:xfrm>
          <a:prstGeom prst="rect">
            <a:avLst/>
          </a:prstGeom>
          <a:solidFill>
            <a:srgbClr val="5151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50000"/>
              </a:lnSpc>
              <a:spcBef>
                <a:spcPts val="3000"/>
              </a:spcBef>
            </a:pPr>
            <a:r>
              <a:rPr lang="en-US" sz="2400">
                <a:latin typeface="Franklin Gothic Medium" panose="020B0603020102020204" pitchFamily="34" charset="0"/>
              </a:rPr>
              <a:t>   </a:t>
            </a:r>
            <a:endParaRPr lang="en-US">
              <a:latin typeface="Franklin Gothic Medium Cond" panose="020B0606030402020204" pitchFamily="34" charset="0"/>
            </a:endParaRPr>
          </a:p>
        </p:txBody>
      </p:sp>
      <p:sp>
        <p:nvSpPr>
          <p:cNvPr id="2" name="Slide Number Placeholder 1">
            <a:extLst>
              <a:ext uri="{FF2B5EF4-FFF2-40B4-BE49-F238E27FC236}">
                <a16:creationId xmlns:a16="http://schemas.microsoft.com/office/drawing/2014/main" id="{44DA0D63-0091-68C6-235E-C4D3DD148F43}"/>
              </a:ext>
            </a:extLst>
          </p:cNvPr>
          <p:cNvSpPr>
            <a:spLocks noGrp="1"/>
          </p:cNvSpPr>
          <p:nvPr>
            <p:ph type="sldNum" sz="quarter" idx="12"/>
          </p:nvPr>
        </p:nvSpPr>
        <p:spPr>
          <a:xfrm>
            <a:off x="11723298" y="6251362"/>
            <a:ext cx="406880" cy="365125"/>
          </a:xfrm>
        </p:spPr>
        <p:txBody>
          <a:bodyPr/>
          <a:lstStyle/>
          <a:p>
            <a:fld id="{AD813B8F-0C96-4966-B9C2-C2B58D97F9E1}" type="slidenum">
              <a:rPr lang="en-US" smtClean="0"/>
              <a:t>‹#›</a:t>
            </a:fld>
            <a:endParaRPr lang="en-US"/>
          </a:p>
        </p:txBody>
      </p:sp>
      <p:sp>
        <p:nvSpPr>
          <p:cNvPr id="6" name="TextBox 5">
            <a:extLst>
              <a:ext uri="{FF2B5EF4-FFF2-40B4-BE49-F238E27FC236}">
                <a16:creationId xmlns:a16="http://schemas.microsoft.com/office/drawing/2014/main" id="{7D58BB5F-9BCC-1B6C-D538-B33A2F951ACE}"/>
              </a:ext>
            </a:extLst>
          </p:cNvPr>
          <p:cNvSpPr txBox="1"/>
          <p:nvPr userDrawn="1"/>
        </p:nvSpPr>
        <p:spPr>
          <a:xfrm>
            <a:off x="414067" y="2092430"/>
            <a:ext cx="2576781" cy="457200"/>
          </a:xfrm>
          <a:prstGeom prst="rect">
            <a:avLst/>
          </a:prstGeom>
          <a:noFill/>
        </p:spPr>
        <p:txBody>
          <a:bodyPr wrap="square" rtlCol="0">
            <a:spAutoFit/>
          </a:bodyPr>
          <a:lstStyle/>
          <a:p>
            <a:endParaRPr lang="en-US"/>
          </a:p>
        </p:txBody>
      </p:sp>
      <p:sp>
        <p:nvSpPr>
          <p:cNvPr id="11" name="TextBox 10">
            <a:extLst>
              <a:ext uri="{FF2B5EF4-FFF2-40B4-BE49-F238E27FC236}">
                <a16:creationId xmlns:a16="http://schemas.microsoft.com/office/drawing/2014/main" id="{1E36E445-41AC-B322-0FEA-185C857F7124}"/>
              </a:ext>
            </a:extLst>
          </p:cNvPr>
          <p:cNvSpPr txBox="1"/>
          <p:nvPr userDrawn="1"/>
        </p:nvSpPr>
        <p:spPr>
          <a:xfrm>
            <a:off x="304800" y="3922717"/>
            <a:ext cx="2676523" cy="461665"/>
          </a:xfrm>
          <a:prstGeom prst="rect">
            <a:avLst/>
          </a:prstGeom>
          <a:noFill/>
        </p:spPr>
        <p:txBody>
          <a:bodyPr wrap="square" rtlCol="0">
            <a:spAutoFit/>
          </a:bodyPr>
          <a:lstStyle/>
          <a:p>
            <a:endParaRPr lang="en-US" sz="2400">
              <a:solidFill>
                <a:schemeClr val="bg1">
                  <a:lumMod val="95000"/>
                </a:schemeClr>
              </a:solidFill>
              <a:latin typeface="Franklin Gothic Medium Cond" panose="020B0606030402020204" pitchFamily="34" charset="0"/>
            </a:endParaRPr>
          </a:p>
        </p:txBody>
      </p:sp>
    </p:spTree>
    <p:extLst>
      <p:ext uri="{BB962C8B-B14F-4D97-AF65-F5344CB8AC3E}">
        <p14:creationId xmlns:p14="http://schemas.microsoft.com/office/powerpoint/2010/main" val="5946356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D29E3-1924-193D-4B72-57E228841658}"/>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3EF07FB4-AF12-F504-693E-B02589138106}"/>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DCBF49D-E6A1-284B-01AA-E3E4452F580E}"/>
              </a:ext>
            </a:extLst>
          </p:cNvPr>
          <p:cNvSpPr>
            <a:spLocks noGrp="1"/>
          </p:cNvSpPr>
          <p:nvPr>
            <p:ph type="dt" sz="half" idx="10"/>
          </p:nvPr>
        </p:nvSpPr>
        <p:spPr>
          <a:xfrm>
            <a:off x="838200" y="6356350"/>
            <a:ext cx="2743200" cy="365125"/>
          </a:xfrm>
          <a:prstGeom prst="rect">
            <a:avLst/>
          </a:prstGeom>
        </p:spPr>
        <p:txBody>
          <a:bodyPr/>
          <a:lstStyle/>
          <a:p>
            <a:endParaRPr lang="en-US"/>
          </a:p>
        </p:txBody>
      </p:sp>
      <p:sp>
        <p:nvSpPr>
          <p:cNvPr id="5" name="Footer Placeholder 4">
            <a:extLst>
              <a:ext uri="{FF2B5EF4-FFF2-40B4-BE49-F238E27FC236}">
                <a16:creationId xmlns:a16="http://schemas.microsoft.com/office/drawing/2014/main" id="{78F529F9-C2B3-0FA7-6705-9FBE5087BB1D}"/>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3DC2AA2-E68D-1090-25E7-93E750B73620}"/>
              </a:ext>
            </a:extLst>
          </p:cNvPr>
          <p:cNvSpPr>
            <a:spLocks noGrp="1"/>
          </p:cNvSpPr>
          <p:nvPr>
            <p:ph type="sldNum" sz="quarter" idx="12"/>
          </p:nvPr>
        </p:nvSpPr>
        <p:spPr>
          <a:xfrm>
            <a:off x="8610600" y="6356350"/>
            <a:ext cx="2743200" cy="365125"/>
          </a:xfrm>
          <a:prstGeom prst="rect">
            <a:avLst/>
          </a:prstGeom>
        </p:spPr>
        <p:txBody>
          <a:bodyPr/>
          <a:lstStyle/>
          <a:p>
            <a:fld id="{AD813B8F-0C96-4966-B9C2-C2B58D97F9E1}" type="slidenum">
              <a:rPr lang="en-US" smtClean="0"/>
              <a:t>‹#›</a:t>
            </a:fld>
            <a:endParaRPr lang="en-US"/>
          </a:p>
        </p:txBody>
      </p:sp>
    </p:spTree>
    <p:extLst>
      <p:ext uri="{BB962C8B-B14F-4D97-AF65-F5344CB8AC3E}">
        <p14:creationId xmlns:p14="http://schemas.microsoft.com/office/powerpoint/2010/main" val="7004221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28B9EE-A236-CC32-8EB5-9496711D1E36}"/>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A166242-3483-E916-B52B-34B05F6B4995}"/>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5DAE4B4-0257-A4C9-F507-73809EE01E8C}"/>
              </a:ext>
            </a:extLst>
          </p:cNvPr>
          <p:cNvSpPr>
            <a:spLocks noGrp="1"/>
          </p:cNvSpPr>
          <p:nvPr>
            <p:ph type="dt" sz="half" idx="10"/>
          </p:nvPr>
        </p:nvSpPr>
        <p:spPr>
          <a:xfrm>
            <a:off x="838200" y="6356350"/>
            <a:ext cx="2743200" cy="365125"/>
          </a:xfrm>
          <a:prstGeom prst="rect">
            <a:avLst/>
          </a:prstGeom>
        </p:spPr>
        <p:txBody>
          <a:bodyPr/>
          <a:lstStyle/>
          <a:p>
            <a:endParaRPr lang="en-US"/>
          </a:p>
        </p:txBody>
      </p:sp>
      <p:sp>
        <p:nvSpPr>
          <p:cNvPr id="5" name="Footer Placeholder 4">
            <a:extLst>
              <a:ext uri="{FF2B5EF4-FFF2-40B4-BE49-F238E27FC236}">
                <a16:creationId xmlns:a16="http://schemas.microsoft.com/office/drawing/2014/main" id="{2B97BA77-B8B8-6D6E-867E-01A2FDB690B9}"/>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571B4F79-BDFA-2996-B06D-CD88DC4372AF}"/>
              </a:ext>
            </a:extLst>
          </p:cNvPr>
          <p:cNvSpPr>
            <a:spLocks noGrp="1"/>
          </p:cNvSpPr>
          <p:nvPr>
            <p:ph type="sldNum" sz="quarter" idx="12"/>
          </p:nvPr>
        </p:nvSpPr>
        <p:spPr>
          <a:xfrm>
            <a:off x="8610600" y="6356350"/>
            <a:ext cx="2743200" cy="365125"/>
          </a:xfrm>
          <a:prstGeom prst="rect">
            <a:avLst/>
          </a:prstGeom>
        </p:spPr>
        <p:txBody>
          <a:bodyPr/>
          <a:lstStyle/>
          <a:p>
            <a:fld id="{AD813B8F-0C96-4966-B9C2-C2B58D97F9E1}" type="slidenum">
              <a:rPr lang="en-US" smtClean="0"/>
              <a:t>‹#›</a:t>
            </a:fld>
            <a:endParaRPr lang="en-US"/>
          </a:p>
        </p:txBody>
      </p:sp>
    </p:spTree>
    <p:extLst>
      <p:ext uri="{BB962C8B-B14F-4D97-AF65-F5344CB8AC3E}">
        <p14:creationId xmlns:p14="http://schemas.microsoft.com/office/powerpoint/2010/main" val="34628898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51579B-0B92-B25D-3765-AC5DCF04F059}"/>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199AEDE8-FFAA-099E-2BBA-C4DADB077BF1}"/>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E5D816B-1B4D-B79B-B1EA-546085A90AB6}"/>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7087C87-4365-C24C-0A1A-7B62D822D67C}"/>
              </a:ext>
            </a:extLst>
          </p:cNvPr>
          <p:cNvSpPr>
            <a:spLocks noGrp="1"/>
          </p:cNvSpPr>
          <p:nvPr>
            <p:ph type="dt" sz="half" idx="10"/>
          </p:nvPr>
        </p:nvSpPr>
        <p:spPr>
          <a:xfrm>
            <a:off x="838200" y="6356350"/>
            <a:ext cx="2743200" cy="365125"/>
          </a:xfrm>
          <a:prstGeom prst="rect">
            <a:avLst/>
          </a:prstGeom>
        </p:spPr>
        <p:txBody>
          <a:bodyPr/>
          <a:lstStyle/>
          <a:p>
            <a:endParaRPr lang="en-US"/>
          </a:p>
        </p:txBody>
      </p:sp>
      <p:sp>
        <p:nvSpPr>
          <p:cNvPr id="6" name="Footer Placeholder 5">
            <a:extLst>
              <a:ext uri="{FF2B5EF4-FFF2-40B4-BE49-F238E27FC236}">
                <a16:creationId xmlns:a16="http://schemas.microsoft.com/office/drawing/2014/main" id="{B4EBC499-68A2-B3B4-B144-FA2429C46B0D}"/>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EC8B8481-F60B-57E5-16AD-F1B95A207494}"/>
              </a:ext>
            </a:extLst>
          </p:cNvPr>
          <p:cNvSpPr>
            <a:spLocks noGrp="1"/>
          </p:cNvSpPr>
          <p:nvPr>
            <p:ph type="sldNum" sz="quarter" idx="12"/>
          </p:nvPr>
        </p:nvSpPr>
        <p:spPr>
          <a:xfrm>
            <a:off x="8610600" y="6356350"/>
            <a:ext cx="2743200" cy="365125"/>
          </a:xfrm>
          <a:prstGeom prst="rect">
            <a:avLst/>
          </a:prstGeom>
        </p:spPr>
        <p:txBody>
          <a:bodyPr/>
          <a:lstStyle/>
          <a:p>
            <a:fld id="{AD813B8F-0C96-4966-B9C2-C2B58D97F9E1}" type="slidenum">
              <a:rPr lang="en-US" smtClean="0"/>
              <a:t>‹#›</a:t>
            </a:fld>
            <a:endParaRPr lang="en-US"/>
          </a:p>
        </p:txBody>
      </p:sp>
    </p:spTree>
    <p:extLst>
      <p:ext uri="{BB962C8B-B14F-4D97-AF65-F5344CB8AC3E}">
        <p14:creationId xmlns:p14="http://schemas.microsoft.com/office/powerpoint/2010/main" val="13060120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CBFEB9-9308-1DC1-F773-DD11F0F5D060}"/>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F87E437F-4F29-54AB-2B1F-82C29DE1AEDC}"/>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3E024F3-32B3-DEB3-F2A2-759AA0206CF4}"/>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A61D36B-7496-F4EC-D682-F87A6BFE6BB7}"/>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09CC943-A8EE-6D94-210B-65404B259577}"/>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BB21CB4-0CD1-BF13-1CB1-CFE4CA30669F}"/>
              </a:ext>
            </a:extLst>
          </p:cNvPr>
          <p:cNvSpPr>
            <a:spLocks noGrp="1"/>
          </p:cNvSpPr>
          <p:nvPr>
            <p:ph type="dt" sz="half" idx="10"/>
          </p:nvPr>
        </p:nvSpPr>
        <p:spPr>
          <a:xfrm>
            <a:off x="838200" y="6356350"/>
            <a:ext cx="2743200" cy="365125"/>
          </a:xfrm>
          <a:prstGeom prst="rect">
            <a:avLst/>
          </a:prstGeom>
        </p:spPr>
        <p:txBody>
          <a:bodyPr/>
          <a:lstStyle/>
          <a:p>
            <a:endParaRPr lang="en-US"/>
          </a:p>
        </p:txBody>
      </p:sp>
      <p:sp>
        <p:nvSpPr>
          <p:cNvPr id="8" name="Footer Placeholder 7">
            <a:extLst>
              <a:ext uri="{FF2B5EF4-FFF2-40B4-BE49-F238E27FC236}">
                <a16:creationId xmlns:a16="http://schemas.microsoft.com/office/drawing/2014/main" id="{058B48CC-9AA1-88B8-3BAC-E11595B12466}"/>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9721704B-CEBE-DBC9-2F77-79D6ACE2F461}"/>
              </a:ext>
            </a:extLst>
          </p:cNvPr>
          <p:cNvSpPr>
            <a:spLocks noGrp="1"/>
          </p:cNvSpPr>
          <p:nvPr>
            <p:ph type="sldNum" sz="quarter" idx="12"/>
          </p:nvPr>
        </p:nvSpPr>
        <p:spPr>
          <a:xfrm>
            <a:off x="8610600" y="6356350"/>
            <a:ext cx="2743200" cy="365125"/>
          </a:xfrm>
          <a:prstGeom prst="rect">
            <a:avLst/>
          </a:prstGeom>
        </p:spPr>
        <p:txBody>
          <a:bodyPr/>
          <a:lstStyle/>
          <a:p>
            <a:fld id="{AD813B8F-0C96-4966-B9C2-C2B58D97F9E1}" type="slidenum">
              <a:rPr lang="en-US" smtClean="0"/>
              <a:t>‹#›</a:t>
            </a:fld>
            <a:endParaRPr lang="en-US"/>
          </a:p>
        </p:txBody>
      </p:sp>
    </p:spTree>
    <p:extLst>
      <p:ext uri="{BB962C8B-B14F-4D97-AF65-F5344CB8AC3E}">
        <p14:creationId xmlns:p14="http://schemas.microsoft.com/office/powerpoint/2010/main" val="10643670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F13249-D110-71E1-D943-D19ED8B276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E7485536-2216-C168-8C72-795FFEF41A23}"/>
              </a:ext>
            </a:extLst>
          </p:cNvPr>
          <p:cNvSpPr>
            <a:spLocks noGrp="1"/>
          </p:cNvSpPr>
          <p:nvPr>
            <p:ph type="dt" sz="half" idx="10"/>
          </p:nvPr>
        </p:nvSpPr>
        <p:spPr>
          <a:xfrm>
            <a:off x="838200" y="6356350"/>
            <a:ext cx="2743200" cy="365125"/>
          </a:xfrm>
          <a:prstGeom prst="rect">
            <a:avLst/>
          </a:prstGeom>
        </p:spPr>
        <p:txBody>
          <a:bodyPr/>
          <a:lstStyle/>
          <a:p>
            <a:endParaRPr lang="en-US"/>
          </a:p>
        </p:txBody>
      </p:sp>
      <p:sp>
        <p:nvSpPr>
          <p:cNvPr id="4" name="Footer Placeholder 3">
            <a:extLst>
              <a:ext uri="{FF2B5EF4-FFF2-40B4-BE49-F238E27FC236}">
                <a16:creationId xmlns:a16="http://schemas.microsoft.com/office/drawing/2014/main" id="{741B6804-101D-5992-0467-7A8FF1CB0AE9}"/>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44D23507-8E81-B618-BD1E-704518901E27}"/>
              </a:ext>
            </a:extLst>
          </p:cNvPr>
          <p:cNvSpPr>
            <a:spLocks noGrp="1"/>
          </p:cNvSpPr>
          <p:nvPr>
            <p:ph type="sldNum" sz="quarter" idx="12"/>
          </p:nvPr>
        </p:nvSpPr>
        <p:spPr>
          <a:xfrm>
            <a:off x="8610600" y="6356350"/>
            <a:ext cx="2743200" cy="365125"/>
          </a:xfrm>
          <a:prstGeom prst="rect">
            <a:avLst/>
          </a:prstGeom>
        </p:spPr>
        <p:txBody>
          <a:bodyPr/>
          <a:lstStyle/>
          <a:p>
            <a:fld id="{AD813B8F-0C96-4966-B9C2-C2B58D97F9E1}" type="slidenum">
              <a:rPr lang="en-US" smtClean="0"/>
              <a:t>‹#›</a:t>
            </a:fld>
            <a:endParaRPr lang="en-US"/>
          </a:p>
        </p:txBody>
      </p:sp>
    </p:spTree>
    <p:extLst>
      <p:ext uri="{BB962C8B-B14F-4D97-AF65-F5344CB8AC3E}">
        <p14:creationId xmlns:p14="http://schemas.microsoft.com/office/powerpoint/2010/main" val="30551160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4EB73D9-144A-A86E-86EA-1A641F05A43F}"/>
              </a:ext>
            </a:extLst>
          </p:cNvPr>
          <p:cNvSpPr>
            <a:spLocks noGrp="1"/>
          </p:cNvSpPr>
          <p:nvPr>
            <p:ph type="dt" sz="half" idx="10"/>
          </p:nvPr>
        </p:nvSpPr>
        <p:spPr>
          <a:xfrm>
            <a:off x="838200" y="6356350"/>
            <a:ext cx="2743200" cy="365125"/>
          </a:xfrm>
          <a:prstGeom prst="rect">
            <a:avLst/>
          </a:prstGeom>
        </p:spPr>
        <p:txBody>
          <a:bodyPr/>
          <a:lstStyle/>
          <a:p>
            <a:endParaRPr lang="en-US"/>
          </a:p>
        </p:txBody>
      </p:sp>
      <p:sp>
        <p:nvSpPr>
          <p:cNvPr id="3" name="Footer Placeholder 2">
            <a:extLst>
              <a:ext uri="{FF2B5EF4-FFF2-40B4-BE49-F238E27FC236}">
                <a16:creationId xmlns:a16="http://schemas.microsoft.com/office/drawing/2014/main" id="{0479410F-4632-B116-C8C3-ACF4931E7C8D}"/>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DF763871-8647-5B13-6F23-285AE747B5D3}"/>
              </a:ext>
            </a:extLst>
          </p:cNvPr>
          <p:cNvSpPr>
            <a:spLocks noGrp="1"/>
          </p:cNvSpPr>
          <p:nvPr>
            <p:ph type="sldNum" sz="quarter" idx="12"/>
          </p:nvPr>
        </p:nvSpPr>
        <p:spPr>
          <a:xfrm>
            <a:off x="8610600" y="6356350"/>
            <a:ext cx="2743200" cy="365125"/>
          </a:xfrm>
          <a:prstGeom prst="rect">
            <a:avLst/>
          </a:prstGeom>
        </p:spPr>
        <p:txBody>
          <a:bodyPr/>
          <a:lstStyle/>
          <a:p>
            <a:fld id="{AD813B8F-0C96-4966-B9C2-C2B58D97F9E1}" type="slidenum">
              <a:rPr lang="en-US" smtClean="0"/>
              <a:t>‹#›</a:t>
            </a:fld>
            <a:endParaRPr lang="en-US"/>
          </a:p>
        </p:txBody>
      </p:sp>
    </p:spTree>
    <p:extLst>
      <p:ext uri="{BB962C8B-B14F-4D97-AF65-F5344CB8AC3E}">
        <p14:creationId xmlns:p14="http://schemas.microsoft.com/office/powerpoint/2010/main" val="35254622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B6631F-AACF-8B89-E0AF-4BF74C05CC7E}"/>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5372ABC-588C-A2C7-DFF2-9A7F217C2007}"/>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CC10659-DECE-7D2C-FF5B-ACD22B555D60}"/>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FBA3D22-5460-2D6F-1A90-2D014E6C8B77}"/>
              </a:ext>
            </a:extLst>
          </p:cNvPr>
          <p:cNvSpPr>
            <a:spLocks noGrp="1"/>
          </p:cNvSpPr>
          <p:nvPr>
            <p:ph type="dt" sz="half" idx="10"/>
          </p:nvPr>
        </p:nvSpPr>
        <p:spPr>
          <a:xfrm>
            <a:off x="838200" y="6356350"/>
            <a:ext cx="2743200" cy="365125"/>
          </a:xfrm>
          <a:prstGeom prst="rect">
            <a:avLst/>
          </a:prstGeom>
        </p:spPr>
        <p:txBody>
          <a:bodyPr/>
          <a:lstStyle/>
          <a:p>
            <a:endParaRPr lang="en-US"/>
          </a:p>
        </p:txBody>
      </p:sp>
      <p:sp>
        <p:nvSpPr>
          <p:cNvPr id="6" name="Footer Placeholder 5">
            <a:extLst>
              <a:ext uri="{FF2B5EF4-FFF2-40B4-BE49-F238E27FC236}">
                <a16:creationId xmlns:a16="http://schemas.microsoft.com/office/drawing/2014/main" id="{4C24EA12-88F1-6CA8-444C-2CD5F0B7966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ABA7B895-C7EA-69AF-2F01-6B26F7AA4169}"/>
              </a:ext>
            </a:extLst>
          </p:cNvPr>
          <p:cNvSpPr>
            <a:spLocks noGrp="1"/>
          </p:cNvSpPr>
          <p:nvPr>
            <p:ph type="sldNum" sz="quarter" idx="12"/>
          </p:nvPr>
        </p:nvSpPr>
        <p:spPr>
          <a:xfrm>
            <a:off x="8610600" y="6356350"/>
            <a:ext cx="2743200" cy="365125"/>
          </a:xfrm>
          <a:prstGeom prst="rect">
            <a:avLst/>
          </a:prstGeom>
        </p:spPr>
        <p:txBody>
          <a:bodyPr/>
          <a:lstStyle/>
          <a:p>
            <a:fld id="{AD813B8F-0C96-4966-B9C2-C2B58D97F9E1}" type="slidenum">
              <a:rPr lang="en-US" smtClean="0"/>
              <a:t>‹#›</a:t>
            </a:fld>
            <a:endParaRPr lang="en-US"/>
          </a:p>
        </p:txBody>
      </p:sp>
    </p:spTree>
    <p:extLst>
      <p:ext uri="{BB962C8B-B14F-4D97-AF65-F5344CB8AC3E}">
        <p14:creationId xmlns:p14="http://schemas.microsoft.com/office/powerpoint/2010/main" val="8833951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96B94E-35A9-A1F5-C589-2E925C38DA29}"/>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BF517C7-2713-CF9C-2515-EA400AA8C343}"/>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D6C59F6-0FC2-9D33-DD09-9DD088C7C0AE}"/>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C843A44-8DBB-8531-9CAA-B9B3CAB8EEF6}"/>
              </a:ext>
            </a:extLst>
          </p:cNvPr>
          <p:cNvSpPr>
            <a:spLocks noGrp="1"/>
          </p:cNvSpPr>
          <p:nvPr>
            <p:ph type="dt" sz="half" idx="10"/>
          </p:nvPr>
        </p:nvSpPr>
        <p:spPr>
          <a:xfrm>
            <a:off x="838200" y="6356350"/>
            <a:ext cx="2743200" cy="365125"/>
          </a:xfrm>
          <a:prstGeom prst="rect">
            <a:avLst/>
          </a:prstGeom>
        </p:spPr>
        <p:txBody>
          <a:bodyPr/>
          <a:lstStyle/>
          <a:p>
            <a:endParaRPr lang="en-US"/>
          </a:p>
        </p:txBody>
      </p:sp>
      <p:sp>
        <p:nvSpPr>
          <p:cNvPr id="6" name="Footer Placeholder 5">
            <a:extLst>
              <a:ext uri="{FF2B5EF4-FFF2-40B4-BE49-F238E27FC236}">
                <a16:creationId xmlns:a16="http://schemas.microsoft.com/office/drawing/2014/main" id="{C09D09F1-3921-AE7B-29A1-A84AB5892B12}"/>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E4E89344-36F8-B97D-8931-2C7593317580}"/>
              </a:ext>
            </a:extLst>
          </p:cNvPr>
          <p:cNvSpPr>
            <a:spLocks noGrp="1"/>
          </p:cNvSpPr>
          <p:nvPr>
            <p:ph type="sldNum" sz="quarter" idx="12"/>
          </p:nvPr>
        </p:nvSpPr>
        <p:spPr>
          <a:xfrm>
            <a:off x="8610600" y="6356350"/>
            <a:ext cx="2743200" cy="365125"/>
          </a:xfrm>
          <a:prstGeom prst="rect">
            <a:avLst/>
          </a:prstGeom>
        </p:spPr>
        <p:txBody>
          <a:bodyPr/>
          <a:lstStyle/>
          <a:p>
            <a:fld id="{AD813B8F-0C96-4966-B9C2-C2B58D97F9E1}" type="slidenum">
              <a:rPr lang="en-US" smtClean="0"/>
              <a:t>‹#›</a:t>
            </a:fld>
            <a:endParaRPr lang="en-US"/>
          </a:p>
        </p:txBody>
      </p:sp>
    </p:spTree>
    <p:extLst>
      <p:ext uri="{BB962C8B-B14F-4D97-AF65-F5344CB8AC3E}">
        <p14:creationId xmlns:p14="http://schemas.microsoft.com/office/powerpoint/2010/main" val="30375098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4">
                <a:lumMod val="20000"/>
                <a:lumOff val="80000"/>
              </a:schemeClr>
            </a:gs>
            <a:gs pos="100000">
              <a:schemeClr val="bg1"/>
            </a:gs>
          </a:gsLst>
          <a:lin ang="8100000" scaled="1"/>
          <a:tileRect/>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6819822-5C8D-01D3-81C7-D1F9446EEB7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AE55E12-1023-AB42-4E88-4B6838B98F1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28684EB-1091-5850-DE2D-F9FDE8CE2D5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a:extLst>
              <a:ext uri="{FF2B5EF4-FFF2-40B4-BE49-F238E27FC236}">
                <a16:creationId xmlns:a16="http://schemas.microsoft.com/office/drawing/2014/main" id="{088DF71F-0ACF-4F94-86A8-85BA5F73C54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4D2B64D-49A3-CF0F-685D-46FF92F40A6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D813B8F-0C96-4966-B9C2-C2B58D97F9E1}" type="slidenum">
              <a:rPr lang="en-US" smtClean="0"/>
              <a:t>‹#›</a:t>
            </a:fld>
            <a:endParaRPr lang="en-US"/>
          </a:p>
        </p:txBody>
      </p:sp>
    </p:spTree>
    <p:extLst>
      <p:ext uri="{BB962C8B-B14F-4D97-AF65-F5344CB8AC3E}">
        <p14:creationId xmlns:p14="http://schemas.microsoft.com/office/powerpoint/2010/main" val="301693432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emf"/></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35.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36.jpeg"/></Relationships>
</file>

<file path=ppt/slides/_rels/slide12.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7.png"/><Relationship Id="rId7" Type="http://schemas.openxmlformats.org/officeDocument/2006/relationships/image" Target="../media/image40.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10" Type="http://schemas.openxmlformats.org/officeDocument/2006/relationships/image" Target="../media/image43.png"/><Relationship Id="rId4" Type="http://schemas.openxmlformats.org/officeDocument/2006/relationships/image" Target="../media/image37.png"/><Relationship Id="rId9" Type="http://schemas.openxmlformats.org/officeDocument/2006/relationships/image" Target="../media/image42.png"/></Relationships>
</file>

<file path=ppt/slides/_rels/slide13.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7.png"/><Relationship Id="rId7" Type="http://schemas.openxmlformats.org/officeDocument/2006/relationships/image" Target="../media/image47.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10" Type="http://schemas.openxmlformats.org/officeDocument/2006/relationships/image" Target="../media/image50.png"/><Relationship Id="rId4" Type="http://schemas.openxmlformats.org/officeDocument/2006/relationships/image" Target="../media/image44.png"/><Relationship Id="rId9" Type="http://schemas.openxmlformats.org/officeDocument/2006/relationships/image" Target="../media/image49.png"/></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51.png"/></Relationships>
</file>

<file path=ppt/slides/_rels/slide15.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7.png"/><Relationship Id="rId7" Type="http://schemas.openxmlformats.org/officeDocument/2006/relationships/image" Target="../media/image56.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58.png"/></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jpeg"/></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63.png"/><Relationship Id="rId4" Type="http://schemas.openxmlformats.org/officeDocument/2006/relationships/image" Target="../media/image61.png"/></Relationships>
</file>

<file path=ppt/slides/_rels/slide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2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2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2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2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3.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7.png"/><Relationship Id="rId7" Type="http://schemas.openxmlformats.org/officeDocument/2006/relationships/diagramQuickStyle" Target="../diagrams/quickStyle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8.png"/><Relationship Id="rId9" Type="http://schemas.microsoft.com/office/2007/relationships/diagramDrawing" Target="../diagrams/drawing1.xml"/></Relationships>
</file>

<file path=ppt/slides/_rels/slide3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3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32.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75.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3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34.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7.png"/><Relationship Id="rId7" Type="http://schemas.openxmlformats.org/officeDocument/2006/relationships/image" Target="../media/image67.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image" Target="../media/image78.png"/><Relationship Id="rId10" Type="http://schemas.openxmlformats.org/officeDocument/2006/relationships/image" Target="../media/image70.png"/><Relationship Id="rId4" Type="http://schemas.openxmlformats.org/officeDocument/2006/relationships/image" Target="../media/image77.png"/><Relationship Id="rId9" Type="http://schemas.openxmlformats.org/officeDocument/2006/relationships/image" Target="../media/image69.png"/></Relationships>
</file>

<file path=ppt/slides/_rels/slide3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3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3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83.png"/></Relationships>
</file>

<file path=ppt/slides/_rels/slide39.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87.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hyperlink" Target="https://crashstats.nhtsa.dot.gov/Api/Public/Publication/813589"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88.png"/></Relationships>
</file>

<file path=ppt/slides/_rels/slide41.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92.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png"/></Relationships>
</file>

<file path=ppt/slides/_rels/slide4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4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93.png"/></Relationships>
</file>

<file path=ppt/slides/_rels/slide44.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97.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image" Target="../media/image94.png"/></Relationships>
</file>

<file path=ppt/slides/_rels/slide4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98.png"/></Relationships>
</file>

<file path=ppt/slides/_rels/slide4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7.png"/><Relationship Id="rId7" Type="http://schemas.microsoft.com/office/2007/relationships/hdphoto" Target="../media/hdphoto2.wdp"/><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100.png"/><Relationship Id="rId5" Type="http://schemas.microsoft.com/office/2007/relationships/hdphoto" Target="../media/hdphoto1.wdp"/><Relationship Id="rId4" Type="http://schemas.openxmlformats.org/officeDocument/2006/relationships/image" Target="../media/image99.png"/></Relationships>
</file>

<file path=ppt/slides/_rels/slide4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7.xml"/><Relationship Id="rId1" Type="http://schemas.openxmlformats.org/officeDocument/2006/relationships/slideLayout" Target="../slideLayouts/slideLayout2.xml"/><Relationship Id="rId5" Type="http://schemas.openxmlformats.org/officeDocument/2006/relationships/image" Target="../media/image102.png"/><Relationship Id="rId4" Type="http://schemas.openxmlformats.org/officeDocument/2006/relationships/image" Target="../media/image101.png"/></Relationships>
</file>

<file path=ppt/slides/_rels/slide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7.png"/><Relationship Id="rId1" Type="http://schemas.openxmlformats.org/officeDocument/2006/relationships/slideLayout" Target="../slideLayouts/slideLayout6.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5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7.png"/><Relationship Id="rId7" Type="http://schemas.microsoft.com/office/2007/relationships/hdphoto" Target="../media/hdphoto3.wdp"/><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image" Target="../media/image103.png"/><Relationship Id="rId5" Type="http://schemas.microsoft.com/office/2007/relationships/hdphoto" Target="../media/hdphoto1.wdp"/><Relationship Id="rId4" Type="http://schemas.openxmlformats.org/officeDocument/2006/relationships/image" Target="../media/image99.png"/></Relationships>
</file>

<file path=ppt/slides/_rels/slide5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7.png"/><Relationship Id="rId7" Type="http://schemas.microsoft.com/office/2007/relationships/hdphoto" Target="../media/hdphoto3.wdp"/><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image" Target="../media/image103.png"/><Relationship Id="rId11" Type="http://schemas.microsoft.com/office/2007/relationships/hdphoto" Target="../media/hdphoto5.wdp"/><Relationship Id="rId5" Type="http://schemas.microsoft.com/office/2007/relationships/hdphoto" Target="../media/hdphoto1.wdp"/><Relationship Id="rId10" Type="http://schemas.openxmlformats.org/officeDocument/2006/relationships/image" Target="../media/image105.png"/><Relationship Id="rId4" Type="http://schemas.openxmlformats.org/officeDocument/2006/relationships/image" Target="../media/image99.png"/><Relationship Id="rId9" Type="http://schemas.microsoft.com/office/2007/relationships/hdphoto" Target="../media/hdphoto4.wdp"/></Relationships>
</file>

<file path=ppt/slides/_rels/slide5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8" Type="http://schemas.openxmlformats.org/officeDocument/2006/relationships/image" Target="../media/image107.png"/><Relationship Id="rId3" Type="http://schemas.openxmlformats.org/officeDocument/2006/relationships/image" Target="../media/image7.png"/><Relationship Id="rId7" Type="http://schemas.microsoft.com/office/2007/relationships/hdphoto" Target="../media/hdphoto6.wdp"/><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openxmlformats.org/officeDocument/2006/relationships/image" Target="../media/image106.png"/><Relationship Id="rId5" Type="http://schemas.microsoft.com/office/2007/relationships/hdphoto" Target="../media/hdphoto1.wdp"/><Relationship Id="rId4" Type="http://schemas.openxmlformats.org/officeDocument/2006/relationships/image" Target="../media/image99.png"/><Relationship Id="rId9" Type="http://schemas.microsoft.com/office/2007/relationships/hdphoto" Target="../media/hdphoto7.wdp"/></Relationships>
</file>

<file path=ppt/slides/_rels/slide56.xml.rels><?xml version="1.0" encoding="UTF-8" standalone="yes"?>
<Relationships xmlns="http://schemas.openxmlformats.org/package/2006/relationships"><Relationship Id="rId8" Type="http://schemas.microsoft.com/office/2007/relationships/diagramDrawing" Target="../diagrams/drawing2.xml"/><Relationship Id="rId13" Type="http://schemas.openxmlformats.org/officeDocument/2006/relationships/image" Target="../media/image112.jpeg"/><Relationship Id="rId18" Type="http://schemas.openxmlformats.org/officeDocument/2006/relationships/image" Target="../media/image117.png"/><Relationship Id="rId3" Type="http://schemas.openxmlformats.org/officeDocument/2006/relationships/image" Target="../media/image7.png"/><Relationship Id="rId7" Type="http://schemas.openxmlformats.org/officeDocument/2006/relationships/diagramColors" Target="../diagrams/colors2.xml"/><Relationship Id="rId12" Type="http://schemas.openxmlformats.org/officeDocument/2006/relationships/image" Target="../media/image111.png"/><Relationship Id="rId17" Type="http://schemas.openxmlformats.org/officeDocument/2006/relationships/image" Target="../media/image116.jpeg"/><Relationship Id="rId2" Type="http://schemas.openxmlformats.org/officeDocument/2006/relationships/notesSlide" Target="../notesSlides/notesSlide54.xml"/><Relationship Id="rId16" Type="http://schemas.openxmlformats.org/officeDocument/2006/relationships/image" Target="../media/image115.png"/><Relationship Id="rId20" Type="http://schemas.openxmlformats.org/officeDocument/2006/relationships/image" Target="../media/image119.png"/><Relationship Id="rId1" Type="http://schemas.openxmlformats.org/officeDocument/2006/relationships/slideLayout" Target="../slideLayouts/slideLayout2.xml"/><Relationship Id="rId6" Type="http://schemas.openxmlformats.org/officeDocument/2006/relationships/diagramQuickStyle" Target="../diagrams/quickStyle2.xml"/><Relationship Id="rId11" Type="http://schemas.openxmlformats.org/officeDocument/2006/relationships/image" Target="../media/image110.jpeg"/><Relationship Id="rId5" Type="http://schemas.openxmlformats.org/officeDocument/2006/relationships/diagramLayout" Target="../diagrams/layout2.xml"/><Relationship Id="rId15" Type="http://schemas.openxmlformats.org/officeDocument/2006/relationships/image" Target="../media/image114.png"/><Relationship Id="rId10" Type="http://schemas.openxmlformats.org/officeDocument/2006/relationships/image" Target="../media/image109.jpeg"/><Relationship Id="rId19" Type="http://schemas.openxmlformats.org/officeDocument/2006/relationships/image" Target="../media/image118.png"/><Relationship Id="rId4" Type="http://schemas.openxmlformats.org/officeDocument/2006/relationships/diagramData" Target="../diagrams/data2.xml"/><Relationship Id="rId9" Type="http://schemas.openxmlformats.org/officeDocument/2006/relationships/image" Target="../media/image108.png"/><Relationship Id="rId14" Type="http://schemas.openxmlformats.org/officeDocument/2006/relationships/image" Target="../media/image113.png"/></Relationships>
</file>

<file path=ppt/slides/_rels/slide5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7.xml"/><Relationship Id="rId1" Type="http://schemas.openxmlformats.org/officeDocument/2006/relationships/slideLayout" Target="../slideLayouts/slideLayout2.xml"/><Relationship Id="rId5" Type="http://schemas.openxmlformats.org/officeDocument/2006/relationships/image" Target="../media/image121.png"/><Relationship Id="rId4" Type="http://schemas.openxmlformats.org/officeDocument/2006/relationships/image" Target="../media/image120.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6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122.png"/></Relationships>
</file>

<file path=ppt/slides/_rels/slide6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2.xml"/><Relationship Id="rId1" Type="http://schemas.openxmlformats.org/officeDocument/2006/relationships/slideLayout" Target="../slideLayouts/slideLayout2.xml"/><Relationship Id="rId5" Type="http://schemas.openxmlformats.org/officeDocument/2006/relationships/image" Target="../media/image123.jpeg"/><Relationship Id="rId4" Type="http://schemas.openxmlformats.org/officeDocument/2006/relationships/hyperlink" Target="mailto:jfk28@txstate.edu"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chart" Target="../charts/chart1.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chart" Target="../charts/char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8FAB751-B2E4-D9EA-4CDD-71F3ACA98B38}"/>
              </a:ext>
            </a:extLst>
          </p:cNvPr>
          <p:cNvPicPr preferRelativeResize="0">
            <a:picLocks/>
          </p:cNvPicPr>
          <p:nvPr/>
        </p:nvPicPr>
        <p:blipFill>
          <a:blip r:embed="rId3">
            <a:extLst>
              <a:ext uri="{28A0092B-C50C-407E-A947-70E740481C1C}">
                <a14:useLocalDpi xmlns:a14="http://schemas.microsoft.com/office/drawing/2010/main" val="0"/>
              </a:ext>
            </a:extLst>
          </a:blip>
          <a:stretch>
            <a:fillRect/>
          </a:stretch>
        </p:blipFill>
        <p:spPr>
          <a:xfrm rot="16200000">
            <a:off x="-3346704" y="3328416"/>
            <a:ext cx="6876288" cy="182880"/>
          </a:xfrm>
          <a:prstGeom prst="rect">
            <a:avLst/>
          </a:prstGeom>
        </p:spPr>
      </p:pic>
      <p:cxnSp>
        <p:nvCxnSpPr>
          <p:cNvPr id="10" name="Straight Connector 9">
            <a:extLst>
              <a:ext uri="{FF2B5EF4-FFF2-40B4-BE49-F238E27FC236}">
                <a16:creationId xmlns:a16="http://schemas.microsoft.com/office/drawing/2014/main" id="{86195F1B-2D86-A159-9AB7-4EDABE04DC48}"/>
              </a:ext>
            </a:extLst>
          </p:cNvPr>
          <p:cNvCxnSpPr>
            <a:cxnSpLocks/>
          </p:cNvCxnSpPr>
          <p:nvPr/>
        </p:nvCxnSpPr>
        <p:spPr>
          <a:xfrm>
            <a:off x="5967167" y="5071228"/>
            <a:ext cx="6224833" cy="19246"/>
          </a:xfrm>
          <a:prstGeom prst="line">
            <a:avLst/>
          </a:prstGeom>
          <a:ln w="38100">
            <a:solidFill>
              <a:srgbClr val="800000"/>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B6EFAB03-B00D-A310-1E2F-56C91F4612E4}"/>
              </a:ext>
            </a:extLst>
          </p:cNvPr>
          <p:cNvSpPr txBox="1"/>
          <p:nvPr/>
        </p:nvSpPr>
        <p:spPr>
          <a:xfrm>
            <a:off x="5543856" y="5107774"/>
            <a:ext cx="6309360" cy="461665"/>
          </a:xfrm>
          <a:prstGeom prst="rect">
            <a:avLst/>
          </a:prstGeom>
          <a:noFill/>
        </p:spPr>
        <p:txBody>
          <a:bodyPr wrap="square" rtlCol="0">
            <a:spAutoFit/>
          </a:bodyPr>
          <a:lstStyle/>
          <a:p>
            <a:pPr algn="r"/>
            <a:r>
              <a:rPr lang="en-US" sz="2400">
                <a:solidFill>
                  <a:schemeClr val="bg1">
                    <a:lumMod val="50000"/>
                  </a:schemeClr>
                </a:solidFill>
                <a:latin typeface="Franklin Gothic Medium Cond" panose="020B0606030402020204" pitchFamily="34" charset="0"/>
              </a:rPr>
              <a:t>June 24, 2025</a:t>
            </a:r>
          </a:p>
        </p:txBody>
      </p:sp>
      <p:pic>
        <p:nvPicPr>
          <p:cNvPr id="4" name="Picture 3" descr="Texas State University">
            <a:extLst>
              <a:ext uri="{FF2B5EF4-FFF2-40B4-BE49-F238E27FC236}">
                <a16:creationId xmlns:a16="http://schemas.microsoft.com/office/drawing/2014/main" id="{C5C4D886-30F2-BDB8-B27B-79633BB1F2EB}"/>
              </a:ext>
            </a:extLst>
          </p:cNvPr>
          <p:cNvPicPr>
            <a:picLocks noChangeAspect="1"/>
          </p:cNvPicPr>
          <p:nvPr/>
        </p:nvPicPr>
        <p:blipFill rotWithShape="1">
          <a:blip r:embed="rId4">
            <a:extLst>
              <a:ext uri="{28A0092B-C50C-407E-A947-70E740481C1C}">
                <a14:useLocalDpi xmlns:a14="http://schemas.microsoft.com/office/drawing/2010/main" val="0"/>
              </a:ext>
            </a:extLst>
          </a:blip>
          <a:srcRect t="11933" b="30205"/>
          <a:stretch/>
        </p:blipFill>
        <p:spPr>
          <a:xfrm>
            <a:off x="4728882" y="378268"/>
            <a:ext cx="2918253" cy="822960"/>
          </a:xfrm>
          <a:prstGeom prst="rect">
            <a:avLst/>
          </a:prstGeom>
        </p:spPr>
      </p:pic>
      <p:sp>
        <p:nvSpPr>
          <p:cNvPr id="2" name="TextBox 1">
            <a:extLst>
              <a:ext uri="{FF2B5EF4-FFF2-40B4-BE49-F238E27FC236}">
                <a16:creationId xmlns:a16="http://schemas.microsoft.com/office/drawing/2014/main" id="{0C62E0CA-8D9D-189C-14BD-D1963411D1FF}"/>
              </a:ext>
            </a:extLst>
          </p:cNvPr>
          <p:cNvSpPr txBox="1"/>
          <p:nvPr/>
        </p:nvSpPr>
        <p:spPr>
          <a:xfrm>
            <a:off x="4536482" y="1335463"/>
            <a:ext cx="3599599" cy="615553"/>
          </a:xfrm>
          <a:prstGeom prst="rect">
            <a:avLst/>
          </a:prstGeom>
          <a:noFill/>
        </p:spPr>
        <p:txBody>
          <a:bodyPr wrap="square">
            <a:spAutoFit/>
          </a:bodyPr>
          <a:lstStyle/>
          <a:p>
            <a:r>
              <a:rPr lang="en-US" altLang="en-US" sz="3400" b="1">
                <a:solidFill>
                  <a:srgbClr val="543115"/>
                </a:solidFill>
                <a:latin typeface="Arial" panose="020B0604020202020204" pitchFamily="34" charset="0"/>
                <a:ea typeface="맑은 고딕" pitchFamily="50" charset="-127"/>
                <a:cs typeface="Arial" panose="020B0604020202020204" pitchFamily="34" charset="0"/>
              </a:rPr>
              <a:t>Thesis Defense </a:t>
            </a:r>
          </a:p>
        </p:txBody>
      </p:sp>
      <p:sp>
        <p:nvSpPr>
          <p:cNvPr id="3" name="TextBox 2">
            <a:extLst>
              <a:ext uri="{FF2B5EF4-FFF2-40B4-BE49-F238E27FC236}">
                <a16:creationId xmlns:a16="http://schemas.microsoft.com/office/drawing/2014/main" id="{A9F1E834-72B4-0979-B441-3166B298DBB3}"/>
              </a:ext>
            </a:extLst>
          </p:cNvPr>
          <p:cNvSpPr txBox="1"/>
          <p:nvPr/>
        </p:nvSpPr>
        <p:spPr>
          <a:xfrm>
            <a:off x="7764071" y="3845228"/>
            <a:ext cx="4089145" cy="1169551"/>
          </a:xfrm>
          <a:prstGeom prst="rect">
            <a:avLst/>
          </a:prstGeom>
          <a:noFill/>
        </p:spPr>
        <p:txBody>
          <a:bodyPr wrap="square">
            <a:spAutoFit/>
          </a:bodyPr>
          <a:lstStyle/>
          <a:p>
            <a:pPr algn="ctr"/>
            <a:r>
              <a:rPr lang="en-US" altLang="en-US" sz="3400" b="1">
                <a:solidFill>
                  <a:srgbClr val="543115"/>
                </a:solidFill>
                <a:latin typeface="Franklin Gothic Medium" panose="020B0603020102020204" pitchFamily="34" charset="0"/>
                <a:ea typeface="맑은 고딕" pitchFamily="50" charset="-127"/>
                <a:cs typeface="+mj-cs"/>
              </a:rPr>
              <a:t>Presented by</a:t>
            </a:r>
          </a:p>
          <a:p>
            <a:r>
              <a:rPr lang="en-US" altLang="en-US" sz="3600" b="1">
                <a:solidFill>
                  <a:srgbClr val="153854"/>
                </a:solidFill>
                <a:latin typeface="Arial" panose="020B0604020202020204" pitchFamily="34" charset="0"/>
                <a:ea typeface="맑은 고딕" pitchFamily="50" charset="-127"/>
                <a:cs typeface="+mj-cs"/>
              </a:rPr>
              <a:t>Swastika Barua</a:t>
            </a:r>
          </a:p>
        </p:txBody>
      </p:sp>
      <p:sp>
        <p:nvSpPr>
          <p:cNvPr id="6" name="TextBox 5">
            <a:extLst>
              <a:ext uri="{FF2B5EF4-FFF2-40B4-BE49-F238E27FC236}">
                <a16:creationId xmlns:a16="http://schemas.microsoft.com/office/drawing/2014/main" id="{C9E949E8-EE03-3724-2DCA-F72907A60F9A}"/>
              </a:ext>
            </a:extLst>
          </p:cNvPr>
          <p:cNvSpPr txBox="1"/>
          <p:nvPr/>
        </p:nvSpPr>
        <p:spPr>
          <a:xfrm>
            <a:off x="1620981" y="2274108"/>
            <a:ext cx="9621982" cy="1477328"/>
          </a:xfrm>
          <a:prstGeom prst="rect">
            <a:avLst/>
          </a:prstGeom>
          <a:noFill/>
        </p:spPr>
        <p:txBody>
          <a:bodyPr wrap="square" rtlCol="0">
            <a:spAutoFit/>
          </a:bodyPr>
          <a:lstStyle/>
          <a:p>
            <a:pPr algn="ctr"/>
            <a:r>
              <a:rPr lang="en-US" sz="3600" b="1">
                <a:solidFill>
                  <a:srgbClr val="153854"/>
                </a:solidFill>
                <a:latin typeface="Arial" panose="020B0604020202020204" pitchFamily="34" charset="0"/>
                <a:ea typeface="맑은 고딕" pitchFamily="50" charset="-127"/>
                <a:cs typeface="+mj-cs"/>
              </a:rPr>
              <a:t>Analyzing Motorcycle Crashes on Rural Undivided Roads: A Data-Driven Approach</a:t>
            </a:r>
          </a:p>
          <a:p>
            <a:pPr algn="ctr"/>
            <a:endParaRPr lang="en-US"/>
          </a:p>
        </p:txBody>
      </p:sp>
    </p:spTree>
    <p:extLst>
      <p:ext uri="{BB962C8B-B14F-4D97-AF65-F5344CB8AC3E}">
        <p14:creationId xmlns:p14="http://schemas.microsoft.com/office/powerpoint/2010/main" val="25134389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8013AC-230E-3C3E-3E3D-51E9E256FBE7}"/>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07F4086-26AD-1C2F-AAEE-D3FFF83C5E74}"/>
              </a:ext>
            </a:extLst>
          </p:cNvPr>
          <p:cNvSpPr>
            <a:spLocks noGrp="1"/>
          </p:cNvSpPr>
          <p:nvPr>
            <p:ph type="sldNum" sz="quarter" idx="12"/>
          </p:nvPr>
        </p:nvSpPr>
        <p:spPr>
          <a:xfrm>
            <a:off x="8610600" y="6295261"/>
            <a:ext cx="2743200" cy="365125"/>
          </a:xfrm>
        </p:spPr>
        <p:txBody>
          <a:bodyPr/>
          <a:lstStyle/>
          <a:p>
            <a:fld id="{AD813B8F-0C96-4966-B9C2-C2B58D97F9E1}" type="slidenum">
              <a:rPr lang="en-US" sz="1600" smtClean="0">
                <a:solidFill>
                  <a:schemeClr val="bg1">
                    <a:lumMod val="50000"/>
                  </a:schemeClr>
                </a:solidFill>
                <a:latin typeface="Arial" panose="020B0604020202020204" pitchFamily="34" charset="0"/>
                <a:cs typeface="Arial" panose="020B0604020202020204" pitchFamily="34" charset="0"/>
              </a:rPr>
              <a:t>10</a:t>
            </a:fld>
            <a:endParaRPr lang="en-US" sz="1600">
              <a:solidFill>
                <a:schemeClr val="bg1">
                  <a:lumMod val="50000"/>
                </a:schemeClr>
              </a:solidFill>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4FFDFFD6-D82D-2642-9096-5F8020E3FD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596247"/>
            <a:ext cx="12192000" cy="191434"/>
          </a:xfrm>
          <a:prstGeom prst="rect">
            <a:avLst/>
          </a:prstGeom>
        </p:spPr>
      </p:pic>
      <p:sp>
        <p:nvSpPr>
          <p:cNvPr id="83" name="Rectangle 104">
            <a:extLst>
              <a:ext uri="{FF2B5EF4-FFF2-40B4-BE49-F238E27FC236}">
                <a16:creationId xmlns:a16="http://schemas.microsoft.com/office/drawing/2014/main" id="{41EF9590-1407-3786-3E55-B5C94024B000}"/>
              </a:ext>
            </a:extLst>
          </p:cNvPr>
          <p:cNvSpPr>
            <a:spLocks noChangeArrowheads="1"/>
          </p:cNvSpPr>
          <p:nvPr/>
        </p:nvSpPr>
        <p:spPr bwMode="auto">
          <a:xfrm>
            <a:off x="3422561" y="197158"/>
            <a:ext cx="1446203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sz="2000">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8F728FD2-AD27-FA4A-6550-A2FA6B979E05}"/>
              </a:ext>
            </a:extLst>
          </p:cNvPr>
          <p:cNvSpPr txBox="1"/>
          <p:nvPr/>
        </p:nvSpPr>
        <p:spPr>
          <a:xfrm>
            <a:off x="838198" y="1217836"/>
            <a:ext cx="10900955" cy="1015663"/>
          </a:xfrm>
          <a:prstGeom prst="rect">
            <a:avLst/>
          </a:prstGeom>
          <a:noFill/>
        </p:spPr>
        <p:txBody>
          <a:bodyPr wrap="square">
            <a:spAutoFit/>
          </a:bodyPr>
          <a:lstStyle/>
          <a:p>
            <a:r>
              <a:rPr lang="en-US" sz="2000">
                <a:latin typeface="Arial" panose="020B0604020202020204" pitchFamily="34" charset="0"/>
                <a:cs typeface="Arial" panose="020B0604020202020204" pitchFamily="34" charset="0"/>
              </a:rPr>
              <a:t>This research collected seven years (2017–2023) of motorcycle crash data from </a:t>
            </a:r>
            <a:r>
              <a:rPr lang="en-US" sz="2000">
                <a:effectLst/>
                <a:latin typeface="Arial" panose="020B0604020202020204" pitchFamily="34" charset="0"/>
                <a:ea typeface="Times New Roman" panose="02020603050405020304" pitchFamily="18" charset="0"/>
                <a:cs typeface="Arial" panose="020B0604020202020204" pitchFamily="34" charset="0"/>
              </a:rPr>
              <a:t>Texas CRIS database</a:t>
            </a:r>
            <a:r>
              <a:rPr lang="en-US" sz="2000">
                <a:latin typeface="Arial" panose="020B0604020202020204" pitchFamily="34" charset="0"/>
                <a:cs typeface="Arial" panose="020B0604020202020204" pitchFamily="34" charset="0"/>
              </a:rPr>
              <a:t>, covering 58,221 crashes categorized by severity: K (fatal injury), A (incapacitating injury), B (non-incapacitating injury), C (possible injury), O (no injury)</a:t>
            </a:r>
          </a:p>
        </p:txBody>
      </p:sp>
      <p:sp>
        <p:nvSpPr>
          <p:cNvPr id="6" name="Title 4">
            <a:extLst>
              <a:ext uri="{FF2B5EF4-FFF2-40B4-BE49-F238E27FC236}">
                <a16:creationId xmlns:a16="http://schemas.microsoft.com/office/drawing/2014/main" id="{3BA040CC-CF0B-B22E-EF41-2D41D19D2D08}"/>
              </a:ext>
            </a:extLst>
          </p:cNvPr>
          <p:cNvSpPr txBox="1">
            <a:spLocks/>
          </p:cNvSpPr>
          <p:nvPr/>
        </p:nvSpPr>
        <p:spPr>
          <a:xfrm>
            <a:off x="838199" y="365126"/>
            <a:ext cx="10981267" cy="68474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a:solidFill>
                  <a:srgbClr val="680000"/>
                </a:solidFill>
                <a:latin typeface="Arial" panose="020B0604020202020204" pitchFamily="34" charset="0"/>
                <a:cs typeface="Arial" panose="020B0604020202020204" pitchFamily="34" charset="0"/>
              </a:rPr>
              <a:t>Data Description</a:t>
            </a:r>
            <a:endParaRPr lang="en-US">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5AEEE717-FDDD-EE47-76AE-5BC65C73B8E2}"/>
              </a:ext>
            </a:extLst>
          </p:cNvPr>
          <p:cNvSpPr txBox="1"/>
          <p:nvPr/>
        </p:nvSpPr>
        <p:spPr>
          <a:xfrm>
            <a:off x="1403144" y="2916583"/>
            <a:ext cx="1908969" cy="923330"/>
          </a:xfrm>
          <a:prstGeom prst="rect">
            <a:avLst/>
          </a:prstGeom>
          <a:gradFill>
            <a:gsLst>
              <a:gs pos="0">
                <a:srgbClr val="BD9C71"/>
              </a:gs>
              <a:gs pos="100000">
                <a:schemeClr val="bg1"/>
              </a:gs>
            </a:gsLst>
            <a:lin ang="8100000" scaled="1"/>
          </a:gradFill>
        </p:spPr>
        <p:txBody>
          <a:bodyPr wrap="square" rtlCol="0">
            <a:spAutoFit/>
          </a:bodyPr>
          <a:lstStyle/>
          <a:p>
            <a:r>
              <a:rPr lang="en-US">
                <a:latin typeface="Arial" panose="020B0604020202020204" pitchFamily="34" charset="0"/>
                <a:cs typeface="Arial" panose="020B0604020202020204" pitchFamily="34" charset="0"/>
              </a:rPr>
              <a:t>Rider Demographic and Behavior</a:t>
            </a:r>
          </a:p>
        </p:txBody>
      </p:sp>
      <p:sp>
        <p:nvSpPr>
          <p:cNvPr id="18" name="TextBox 17">
            <a:extLst>
              <a:ext uri="{FF2B5EF4-FFF2-40B4-BE49-F238E27FC236}">
                <a16:creationId xmlns:a16="http://schemas.microsoft.com/office/drawing/2014/main" id="{652F8ABB-DB86-77A2-2376-80B28B7109ED}"/>
              </a:ext>
            </a:extLst>
          </p:cNvPr>
          <p:cNvSpPr txBox="1"/>
          <p:nvPr/>
        </p:nvSpPr>
        <p:spPr>
          <a:xfrm>
            <a:off x="1403145" y="5081924"/>
            <a:ext cx="1908969" cy="646331"/>
          </a:xfrm>
          <a:prstGeom prst="rect">
            <a:avLst/>
          </a:prstGeom>
          <a:gradFill>
            <a:gsLst>
              <a:gs pos="0">
                <a:srgbClr val="BD9C71"/>
              </a:gs>
              <a:gs pos="100000">
                <a:schemeClr val="bg1"/>
              </a:gs>
            </a:gsLst>
            <a:lin ang="8100000" scaled="1"/>
          </a:gradFill>
        </p:spPr>
        <p:txBody>
          <a:bodyPr wrap="square" rtlCol="0">
            <a:spAutoFit/>
          </a:bodyPr>
          <a:lstStyle/>
          <a:p>
            <a:r>
              <a:rPr lang="en-US">
                <a:latin typeface="Arial" panose="020B0604020202020204" pitchFamily="34" charset="0"/>
                <a:cs typeface="Arial" panose="020B0604020202020204" pitchFamily="34" charset="0"/>
              </a:rPr>
              <a:t>Crash Characteristics</a:t>
            </a:r>
          </a:p>
        </p:txBody>
      </p:sp>
      <p:sp>
        <p:nvSpPr>
          <p:cNvPr id="19" name="TextBox 18">
            <a:extLst>
              <a:ext uri="{FF2B5EF4-FFF2-40B4-BE49-F238E27FC236}">
                <a16:creationId xmlns:a16="http://schemas.microsoft.com/office/drawing/2014/main" id="{F85FF05D-2F86-611D-126C-752F2C272A88}"/>
              </a:ext>
            </a:extLst>
          </p:cNvPr>
          <p:cNvSpPr txBox="1"/>
          <p:nvPr/>
        </p:nvSpPr>
        <p:spPr>
          <a:xfrm>
            <a:off x="6753558" y="3060819"/>
            <a:ext cx="1857042" cy="646331"/>
          </a:xfrm>
          <a:prstGeom prst="rect">
            <a:avLst/>
          </a:prstGeom>
          <a:gradFill>
            <a:gsLst>
              <a:gs pos="0">
                <a:srgbClr val="BD9C71"/>
              </a:gs>
              <a:gs pos="100000">
                <a:schemeClr val="bg1"/>
              </a:gs>
            </a:gsLst>
            <a:lin ang="8100000" scaled="1"/>
          </a:gradFill>
        </p:spPr>
        <p:txBody>
          <a:bodyPr wrap="square" rtlCol="0">
            <a:spAutoFit/>
          </a:bodyPr>
          <a:lstStyle/>
          <a:p>
            <a:r>
              <a:rPr lang="en-US">
                <a:latin typeface="Arial" panose="020B0604020202020204" pitchFamily="34" charset="0"/>
                <a:cs typeface="Arial" panose="020B0604020202020204" pitchFamily="34" charset="0"/>
              </a:rPr>
              <a:t>Roadway Characteristics</a:t>
            </a:r>
          </a:p>
        </p:txBody>
      </p:sp>
      <p:sp>
        <p:nvSpPr>
          <p:cNvPr id="20" name="TextBox 19">
            <a:extLst>
              <a:ext uri="{FF2B5EF4-FFF2-40B4-BE49-F238E27FC236}">
                <a16:creationId xmlns:a16="http://schemas.microsoft.com/office/drawing/2014/main" id="{245347E8-0FCD-7285-4886-287BDFD196FB}"/>
              </a:ext>
            </a:extLst>
          </p:cNvPr>
          <p:cNvSpPr txBox="1"/>
          <p:nvPr/>
        </p:nvSpPr>
        <p:spPr>
          <a:xfrm>
            <a:off x="6753559" y="5083260"/>
            <a:ext cx="1857041" cy="646331"/>
          </a:xfrm>
          <a:prstGeom prst="rect">
            <a:avLst/>
          </a:prstGeom>
          <a:gradFill>
            <a:gsLst>
              <a:gs pos="0">
                <a:srgbClr val="BD9C71"/>
              </a:gs>
              <a:gs pos="100000">
                <a:schemeClr val="bg1"/>
              </a:gs>
            </a:gsLst>
            <a:lin ang="8100000" scaled="1"/>
          </a:gradFill>
        </p:spPr>
        <p:txBody>
          <a:bodyPr wrap="square" rtlCol="0">
            <a:spAutoFit/>
          </a:bodyPr>
          <a:lstStyle/>
          <a:p>
            <a:r>
              <a:rPr lang="en-US">
                <a:latin typeface="Arial" panose="020B0604020202020204" pitchFamily="34" charset="0"/>
                <a:cs typeface="Arial" panose="020B0604020202020204" pitchFamily="34" charset="0"/>
              </a:rPr>
              <a:t>Temporal Factors</a:t>
            </a:r>
          </a:p>
        </p:txBody>
      </p:sp>
      <p:sp>
        <p:nvSpPr>
          <p:cNvPr id="21" name="TextBox 20">
            <a:extLst>
              <a:ext uri="{FF2B5EF4-FFF2-40B4-BE49-F238E27FC236}">
                <a16:creationId xmlns:a16="http://schemas.microsoft.com/office/drawing/2014/main" id="{4EBACCDC-404A-3723-EB55-D43214B382D3}"/>
              </a:ext>
            </a:extLst>
          </p:cNvPr>
          <p:cNvSpPr txBox="1"/>
          <p:nvPr/>
        </p:nvSpPr>
        <p:spPr>
          <a:xfrm>
            <a:off x="3623928" y="2750761"/>
            <a:ext cx="2472069" cy="1200329"/>
          </a:xfrm>
          <a:prstGeom prst="rect">
            <a:avLst/>
          </a:prstGeom>
          <a:solidFill>
            <a:srgbClr val="B77C77">
              <a:alpha val="39000"/>
            </a:srgbClr>
          </a:solidFill>
        </p:spPr>
        <p:txBody>
          <a:bodyPr wrap="square" rtlCol="0">
            <a:spAutoFit/>
          </a:bodyPr>
          <a:lstStyle/>
          <a:p>
            <a:pPr marL="285750" indent="-285750">
              <a:buFont typeface="Arial" panose="020B0604020202020204" pitchFamily="34" charset="0"/>
              <a:buChar char="•"/>
            </a:pPr>
            <a:r>
              <a:rPr lang="en-US">
                <a:latin typeface="Arial" panose="020B0604020202020204" pitchFamily="34" charset="0"/>
                <a:cs typeface="Arial" panose="020B0604020202020204" pitchFamily="34" charset="0"/>
              </a:rPr>
              <a:t>Age Group</a:t>
            </a:r>
          </a:p>
          <a:p>
            <a:pPr marL="285750" indent="-285750">
              <a:buFont typeface="Arial" panose="020B0604020202020204" pitchFamily="34" charset="0"/>
              <a:buChar char="•"/>
            </a:pPr>
            <a:r>
              <a:rPr lang="en-US">
                <a:latin typeface="Arial" panose="020B0604020202020204" pitchFamily="34" charset="0"/>
                <a:cs typeface="Arial" panose="020B0604020202020204" pitchFamily="34" charset="0"/>
              </a:rPr>
              <a:t>Ethnicity</a:t>
            </a:r>
          </a:p>
          <a:p>
            <a:pPr marL="285750" indent="-285750">
              <a:buFont typeface="Arial" panose="020B0604020202020204" pitchFamily="34" charset="0"/>
              <a:buChar char="•"/>
            </a:pPr>
            <a:r>
              <a:rPr lang="en-US">
                <a:latin typeface="Arial" panose="020B0604020202020204" pitchFamily="34" charset="0"/>
                <a:cs typeface="Arial" panose="020B0604020202020204" pitchFamily="34" charset="0"/>
              </a:rPr>
              <a:t>Gender</a:t>
            </a:r>
          </a:p>
          <a:p>
            <a:pPr marL="285750" indent="-285750">
              <a:buFont typeface="Arial" panose="020B0604020202020204" pitchFamily="34" charset="0"/>
              <a:buChar char="•"/>
            </a:pPr>
            <a:r>
              <a:rPr lang="en-US">
                <a:latin typeface="Arial" panose="020B0604020202020204" pitchFamily="34" charset="0"/>
                <a:cs typeface="Arial" panose="020B0604020202020204" pitchFamily="34" charset="0"/>
              </a:rPr>
              <a:t>Helmet Use</a:t>
            </a:r>
          </a:p>
        </p:txBody>
      </p:sp>
      <p:sp>
        <p:nvSpPr>
          <p:cNvPr id="22" name="TextBox 21">
            <a:extLst>
              <a:ext uri="{FF2B5EF4-FFF2-40B4-BE49-F238E27FC236}">
                <a16:creationId xmlns:a16="http://schemas.microsoft.com/office/drawing/2014/main" id="{CA42F421-D535-9CC8-E917-82D76EC300B0}"/>
              </a:ext>
            </a:extLst>
          </p:cNvPr>
          <p:cNvSpPr txBox="1"/>
          <p:nvPr/>
        </p:nvSpPr>
        <p:spPr>
          <a:xfrm>
            <a:off x="3623929" y="4804924"/>
            <a:ext cx="2472071" cy="1200329"/>
          </a:xfrm>
          <a:prstGeom prst="rect">
            <a:avLst/>
          </a:prstGeom>
          <a:solidFill>
            <a:srgbClr val="B77C77">
              <a:alpha val="39000"/>
            </a:srgbClr>
          </a:solidFill>
        </p:spPr>
        <p:txBody>
          <a:bodyPr wrap="square" rtlCol="0">
            <a:spAutoFit/>
          </a:bodyPr>
          <a:lstStyle/>
          <a:p>
            <a:pPr marL="285750" indent="-285750">
              <a:buFont typeface="Arial" panose="020B0604020202020204" pitchFamily="34" charset="0"/>
              <a:buChar char="•"/>
            </a:pPr>
            <a:r>
              <a:rPr lang="en-US">
                <a:latin typeface="Arial" panose="020B0604020202020204" pitchFamily="34" charset="0"/>
                <a:cs typeface="Arial" panose="020B0604020202020204" pitchFamily="34" charset="0"/>
              </a:rPr>
              <a:t>Contributing Factor</a:t>
            </a:r>
          </a:p>
          <a:p>
            <a:pPr marL="285750" indent="-285750">
              <a:buFont typeface="Arial" panose="020B0604020202020204" pitchFamily="34" charset="0"/>
              <a:buChar char="•"/>
            </a:pPr>
            <a:r>
              <a:rPr lang="en-US">
                <a:latin typeface="Arial" panose="020B0604020202020204" pitchFamily="34" charset="0"/>
                <a:cs typeface="Arial" panose="020B0604020202020204" pitchFamily="34" charset="0"/>
              </a:rPr>
              <a:t>First Harmful Event</a:t>
            </a:r>
          </a:p>
          <a:p>
            <a:pPr marL="285750" indent="-285750">
              <a:buFont typeface="Arial" panose="020B0604020202020204" pitchFamily="34" charset="0"/>
              <a:buChar char="•"/>
            </a:pPr>
            <a:r>
              <a:rPr lang="en-US">
                <a:latin typeface="Arial" panose="020B0604020202020204" pitchFamily="34" charset="0"/>
                <a:cs typeface="Arial" panose="020B0604020202020204" pitchFamily="34" charset="0"/>
              </a:rPr>
              <a:t>Harmful Event</a:t>
            </a:r>
          </a:p>
          <a:p>
            <a:pPr marL="285750" indent="-285750">
              <a:buFont typeface="Arial" panose="020B0604020202020204" pitchFamily="34" charset="0"/>
              <a:buChar char="•"/>
            </a:pPr>
            <a:r>
              <a:rPr lang="en-US">
                <a:latin typeface="Arial" panose="020B0604020202020204" pitchFamily="34" charset="0"/>
                <a:cs typeface="Arial" panose="020B0604020202020204" pitchFamily="34" charset="0"/>
              </a:rPr>
              <a:t>Object Struck</a:t>
            </a:r>
          </a:p>
        </p:txBody>
      </p:sp>
      <p:sp>
        <p:nvSpPr>
          <p:cNvPr id="23" name="TextBox 22">
            <a:extLst>
              <a:ext uri="{FF2B5EF4-FFF2-40B4-BE49-F238E27FC236}">
                <a16:creationId xmlns:a16="http://schemas.microsoft.com/office/drawing/2014/main" id="{D2BEF1E7-7555-2476-EE7C-1123D7A18EC9}"/>
              </a:ext>
            </a:extLst>
          </p:cNvPr>
          <p:cNvSpPr txBox="1"/>
          <p:nvPr/>
        </p:nvSpPr>
        <p:spPr>
          <a:xfrm>
            <a:off x="8881729" y="2655628"/>
            <a:ext cx="2857424" cy="1477328"/>
          </a:xfrm>
          <a:prstGeom prst="rect">
            <a:avLst/>
          </a:prstGeom>
          <a:solidFill>
            <a:srgbClr val="B77C77">
              <a:alpha val="39000"/>
            </a:srgbClr>
          </a:solidFill>
        </p:spPr>
        <p:txBody>
          <a:bodyPr wrap="square" rtlCol="0">
            <a:spAutoFit/>
          </a:bodyPr>
          <a:lstStyle/>
          <a:p>
            <a:pPr marL="285750" indent="-285750">
              <a:buFont typeface="Arial" panose="020B0604020202020204" pitchFamily="34" charset="0"/>
              <a:buChar char="•"/>
            </a:pPr>
            <a:r>
              <a:rPr lang="en-US">
                <a:latin typeface="Arial" panose="020B0604020202020204" pitchFamily="34" charset="0"/>
                <a:cs typeface="Arial" panose="020B0604020202020204" pitchFamily="34" charset="0"/>
              </a:rPr>
              <a:t>Roadway Alignment</a:t>
            </a:r>
          </a:p>
          <a:p>
            <a:pPr marL="285750" indent="-285750">
              <a:buFont typeface="Arial" panose="020B0604020202020204" pitchFamily="34" charset="0"/>
              <a:buChar char="•"/>
            </a:pPr>
            <a:r>
              <a:rPr lang="en-US">
                <a:latin typeface="Arial" panose="020B0604020202020204" pitchFamily="34" charset="0"/>
                <a:cs typeface="Arial" panose="020B0604020202020204" pitchFamily="34" charset="0"/>
              </a:rPr>
              <a:t>Intersection Related</a:t>
            </a:r>
          </a:p>
          <a:p>
            <a:pPr marL="285750" indent="-285750">
              <a:buFont typeface="Arial" panose="020B0604020202020204" pitchFamily="34" charset="0"/>
              <a:buChar char="•"/>
            </a:pPr>
            <a:r>
              <a:rPr lang="en-US">
                <a:latin typeface="Arial" panose="020B0604020202020204" pitchFamily="34" charset="0"/>
                <a:cs typeface="Arial" panose="020B0604020202020204" pitchFamily="34" charset="0"/>
              </a:rPr>
              <a:t>Crash Speed</a:t>
            </a:r>
          </a:p>
          <a:p>
            <a:pPr marL="285750" indent="-285750">
              <a:buFont typeface="Arial" panose="020B0604020202020204" pitchFamily="34" charset="0"/>
              <a:buChar char="•"/>
            </a:pPr>
            <a:r>
              <a:rPr lang="en-US">
                <a:latin typeface="Arial" panose="020B0604020202020204" pitchFamily="34" charset="0"/>
                <a:cs typeface="Arial" panose="020B0604020202020204" pitchFamily="34" charset="0"/>
              </a:rPr>
              <a:t>Lighting Condition</a:t>
            </a:r>
          </a:p>
          <a:p>
            <a:pPr marL="285750" indent="-285750">
              <a:buFont typeface="Arial" panose="020B0604020202020204" pitchFamily="34" charset="0"/>
              <a:buChar char="•"/>
            </a:pPr>
            <a:r>
              <a:rPr lang="en-US">
                <a:latin typeface="Arial" panose="020B0604020202020204" pitchFamily="34" charset="0"/>
                <a:cs typeface="Arial" panose="020B0604020202020204" pitchFamily="34" charset="0"/>
              </a:rPr>
              <a:t>Traffic Condition</a:t>
            </a:r>
          </a:p>
        </p:txBody>
      </p:sp>
      <p:sp>
        <p:nvSpPr>
          <p:cNvPr id="24" name="TextBox 23">
            <a:extLst>
              <a:ext uri="{FF2B5EF4-FFF2-40B4-BE49-F238E27FC236}">
                <a16:creationId xmlns:a16="http://schemas.microsoft.com/office/drawing/2014/main" id="{3767BE91-FC02-4E98-E8B5-373603E76686}"/>
              </a:ext>
            </a:extLst>
          </p:cNvPr>
          <p:cNvSpPr txBox="1"/>
          <p:nvPr/>
        </p:nvSpPr>
        <p:spPr>
          <a:xfrm>
            <a:off x="8881729" y="4800104"/>
            <a:ext cx="2857422" cy="1200329"/>
          </a:xfrm>
          <a:prstGeom prst="rect">
            <a:avLst/>
          </a:prstGeom>
          <a:solidFill>
            <a:srgbClr val="B77C77">
              <a:alpha val="39000"/>
            </a:srgbClr>
          </a:solidFill>
        </p:spPr>
        <p:txBody>
          <a:bodyPr wrap="square" rtlCol="0">
            <a:spAutoFit/>
          </a:bodyPr>
          <a:lstStyle/>
          <a:p>
            <a:pPr marL="285750" indent="-285750">
              <a:buFont typeface="Arial" panose="020B0604020202020204" pitchFamily="34" charset="0"/>
              <a:buChar char="•"/>
            </a:pPr>
            <a:r>
              <a:rPr lang="en-US">
                <a:latin typeface="Arial" panose="020B0604020202020204" pitchFamily="34" charset="0"/>
                <a:cs typeface="Arial" panose="020B0604020202020204" pitchFamily="34" charset="0"/>
              </a:rPr>
              <a:t>Crash Hour</a:t>
            </a:r>
          </a:p>
          <a:p>
            <a:pPr marL="285750" indent="-285750">
              <a:buFont typeface="Arial" panose="020B0604020202020204" pitchFamily="34" charset="0"/>
              <a:buChar char="•"/>
            </a:pPr>
            <a:r>
              <a:rPr lang="en-US">
                <a:latin typeface="Arial" panose="020B0604020202020204" pitchFamily="34" charset="0"/>
                <a:cs typeface="Arial" panose="020B0604020202020204" pitchFamily="34" charset="0"/>
              </a:rPr>
              <a:t>Day Type</a:t>
            </a:r>
          </a:p>
          <a:p>
            <a:pPr marL="285750" indent="-285750">
              <a:buFont typeface="Arial" panose="020B0604020202020204" pitchFamily="34" charset="0"/>
              <a:buChar char="•"/>
            </a:pPr>
            <a:r>
              <a:rPr lang="en-US">
                <a:latin typeface="Arial" panose="020B0604020202020204" pitchFamily="34" charset="0"/>
                <a:cs typeface="Arial" panose="020B0604020202020204" pitchFamily="34" charset="0"/>
              </a:rPr>
              <a:t>Season</a:t>
            </a:r>
          </a:p>
          <a:p>
            <a:pPr marL="285750" indent="-285750">
              <a:buFont typeface="Arial" panose="020B0604020202020204" pitchFamily="34" charset="0"/>
              <a:buChar char="•"/>
            </a:pPr>
            <a:r>
              <a:rPr lang="en-US">
                <a:latin typeface="Arial" panose="020B0604020202020204" pitchFamily="34" charset="0"/>
                <a:cs typeface="Arial" panose="020B0604020202020204" pitchFamily="34" charset="0"/>
              </a:rPr>
              <a:t>Weather</a:t>
            </a:r>
          </a:p>
        </p:txBody>
      </p:sp>
      <p:pic>
        <p:nvPicPr>
          <p:cNvPr id="25" name="Picture 24">
            <a:extLst>
              <a:ext uri="{FF2B5EF4-FFF2-40B4-BE49-F238E27FC236}">
                <a16:creationId xmlns:a16="http://schemas.microsoft.com/office/drawing/2014/main" id="{3BDE7584-DD4D-1813-BEA7-489B1D41D0E8}"/>
              </a:ext>
            </a:extLst>
          </p:cNvPr>
          <p:cNvPicPr>
            <a:picLocks noChangeAspect="1"/>
          </p:cNvPicPr>
          <p:nvPr/>
        </p:nvPicPr>
        <p:blipFill>
          <a:blip r:embed="rId4"/>
          <a:stretch>
            <a:fillRect/>
          </a:stretch>
        </p:blipFill>
        <p:spPr>
          <a:xfrm>
            <a:off x="2823497" y="2500334"/>
            <a:ext cx="800432" cy="800432"/>
          </a:xfrm>
          <a:prstGeom prst="rect">
            <a:avLst/>
          </a:prstGeom>
        </p:spPr>
      </p:pic>
      <p:pic>
        <p:nvPicPr>
          <p:cNvPr id="27" name="Picture 26">
            <a:extLst>
              <a:ext uri="{FF2B5EF4-FFF2-40B4-BE49-F238E27FC236}">
                <a16:creationId xmlns:a16="http://schemas.microsoft.com/office/drawing/2014/main" id="{F23BEC66-F036-90A0-6E9C-5C3E38AB5EE6}"/>
              </a:ext>
            </a:extLst>
          </p:cNvPr>
          <p:cNvPicPr>
            <a:picLocks noChangeAspect="1"/>
          </p:cNvPicPr>
          <p:nvPr/>
        </p:nvPicPr>
        <p:blipFill>
          <a:blip r:embed="rId5"/>
          <a:stretch>
            <a:fillRect/>
          </a:stretch>
        </p:blipFill>
        <p:spPr>
          <a:xfrm>
            <a:off x="8081296" y="2533307"/>
            <a:ext cx="800433" cy="800433"/>
          </a:xfrm>
          <a:prstGeom prst="rect">
            <a:avLst/>
          </a:prstGeom>
        </p:spPr>
      </p:pic>
      <p:pic>
        <p:nvPicPr>
          <p:cNvPr id="28" name="Picture 27">
            <a:extLst>
              <a:ext uri="{FF2B5EF4-FFF2-40B4-BE49-F238E27FC236}">
                <a16:creationId xmlns:a16="http://schemas.microsoft.com/office/drawing/2014/main" id="{798700A6-0D3E-83A5-F37D-EC9FAB162FF1}"/>
              </a:ext>
            </a:extLst>
          </p:cNvPr>
          <p:cNvPicPr>
            <a:picLocks noChangeAspect="1"/>
          </p:cNvPicPr>
          <p:nvPr/>
        </p:nvPicPr>
        <p:blipFill>
          <a:blip r:embed="rId6"/>
          <a:stretch>
            <a:fillRect/>
          </a:stretch>
        </p:blipFill>
        <p:spPr>
          <a:xfrm>
            <a:off x="8081296" y="4516878"/>
            <a:ext cx="800432" cy="800432"/>
          </a:xfrm>
          <a:prstGeom prst="rect">
            <a:avLst/>
          </a:prstGeom>
        </p:spPr>
      </p:pic>
      <p:cxnSp>
        <p:nvCxnSpPr>
          <p:cNvPr id="30" name="Straight Connector 29">
            <a:extLst>
              <a:ext uri="{FF2B5EF4-FFF2-40B4-BE49-F238E27FC236}">
                <a16:creationId xmlns:a16="http://schemas.microsoft.com/office/drawing/2014/main" id="{94F7929B-E811-8609-98F3-C1BE25CC45C1}"/>
              </a:ext>
            </a:extLst>
          </p:cNvPr>
          <p:cNvCxnSpPr/>
          <p:nvPr/>
        </p:nvCxnSpPr>
        <p:spPr>
          <a:xfrm>
            <a:off x="1063256" y="4391247"/>
            <a:ext cx="10675897" cy="0"/>
          </a:xfrm>
          <a:prstGeom prst="line">
            <a:avLst/>
          </a:prstGeom>
          <a:ln w="19050">
            <a:solidFill>
              <a:srgbClr val="EAA876"/>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2CDDA9DC-C167-5148-19C2-ADD865702F88}"/>
              </a:ext>
            </a:extLst>
          </p:cNvPr>
          <p:cNvCxnSpPr/>
          <p:nvPr/>
        </p:nvCxnSpPr>
        <p:spPr>
          <a:xfrm>
            <a:off x="6328832" y="2533307"/>
            <a:ext cx="0" cy="3846228"/>
          </a:xfrm>
          <a:prstGeom prst="line">
            <a:avLst/>
          </a:prstGeom>
          <a:ln w="19050">
            <a:solidFill>
              <a:srgbClr val="EAA876"/>
            </a:solidFill>
            <a:prstDash val="sysDot"/>
          </a:ln>
        </p:spPr>
        <p:style>
          <a:lnRef idx="1">
            <a:schemeClr val="accent1"/>
          </a:lnRef>
          <a:fillRef idx="0">
            <a:schemeClr val="accent1"/>
          </a:fillRef>
          <a:effectRef idx="0">
            <a:schemeClr val="accent1"/>
          </a:effectRef>
          <a:fontRef idx="minor">
            <a:schemeClr val="tx1"/>
          </a:fontRef>
        </p:style>
      </p:cxnSp>
      <p:pic>
        <p:nvPicPr>
          <p:cNvPr id="35" name="Picture 34">
            <a:extLst>
              <a:ext uri="{FF2B5EF4-FFF2-40B4-BE49-F238E27FC236}">
                <a16:creationId xmlns:a16="http://schemas.microsoft.com/office/drawing/2014/main" id="{FC8B524F-7A24-AFE8-EB35-CD395F5A97DB}"/>
              </a:ext>
            </a:extLst>
          </p:cNvPr>
          <p:cNvPicPr>
            <a:picLocks noChangeAspect="1"/>
          </p:cNvPicPr>
          <p:nvPr/>
        </p:nvPicPr>
        <p:blipFill>
          <a:blip r:embed="rId7"/>
          <a:stretch>
            <a:fillRect/>
          </a:stretch>
        </p:blipFill>
        <p:spPr>
          <a:xfrm>
            <a:off x="2828164" y="4592857"/>
            <a:ext cx="795763" cy="819755"/>
          </a:xfrm>
          <a:prstGeom prst="rect">
            <a:avLst/>
          </a:prstGeom>
        </p:spPr>
      </p:pic>
    </p:spTree>
    <p:extLst>
      <p:ext uri="{BB962C8B-B14F-4D97-AF65-F5344CB8AC3E}">
        <p14:creationId xmlns:p14="http://schemas.microsoft.com/office/powerpoint/2010/main" val="18331186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20" grpId="0" animBg="1"/>
      <p:bldP spid="21" grpId="0" animBg="1"/>
      <p:bldP spid="22" grpId="0" animBg="1"/>
      <p:bldP spid="23" grpId="0" animBg="1"/>
      <p:bldP spid="2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1C13B2-EE18-516E-F4B6-F02CE8D14B6F}"/>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8BE50434-C14A-873D-F77C-5792E689B791}"/>
              </a:ext>
            </a:extLst>
          </p:cNvPr>
          <p:cNvSpPr>
            <a:spLocks noGrp="1"/>
          </p:cNvSpPr>
          <p:nvPr>
            <p:ph type="title"/>
          </p:nvPr>
        </p:nvSpPr>
        <p:spPr>
          <a:xfrm>
            <a:off x="838199" y="365126"/>
            <a:ext cx="10981267" cy="684742"/>
          </a:xfrm>
        </p:spPr>
        <p:txBody>
          <a:bodyPr>
            <a:normAutofit fontScale="90000"/>
          </a:bodyPr>
          <a:lstStyle/>
          <a:p>
            <a:r>
              <a:rPr lang="en-US" b="1">
                <a:solidFill>
                  <a:srgbClr val="680000"/>
                </a:solidFill>
                <a:latin typeface="Arial" panose="020B0604020202020204" pitchFamily="34" charset="0"/>
                <a:cs typeface="Arial" panose="020B0604020202020204" pitchFamily="34" charset="0"/>
              </a:rPr>
              <a:t>CRIS Dataset</a:t>
            </a:r>
            <a:endParaRPr lang="en-US">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341D95D5-A592-6746-B2AB-8947E57491BC}"/>
              </a:ext>
            </a:extLst>
          </p:cNvPr>
          <p:cNvSpPr>
            <a:spLocks noGrp="1"/>
          </p:cNvSpPr>
          <p:nvPr>
            <p:ph type="sldNum" sz="quarter" idx="12"/>
          </p:nvPr>
        </p:nvSpPr>
        <p:spPr>
          <a:xfrm>
            <a:off x="8610600" y="6310311"/>
            <a:ext cx="2743200" cy="365125"/>
          </a:xfrm>
        </p:spPr>
        <p:txBody>
          <a:bodyPr/>
          <a:lstStyle/>
          <a:p>
            <a:fld id="{AD813B8F-0C96-4966-B9C2-C2B58D97F9E1}" type="slidenum">
              <a:rPr lang="en-US" sz="1600" smtClean="0"/>
              <a:t>11</a:t>
            </a:fld>
            <a:endParaRPr lang="en-US" sz="1600"/>
          </a:p>
        </p:txBody>
      </p:sp>
      <p:pic>
        <p:nvPicPr>
          <p:cNvPr id="15" name="Picture 14">
            <a:extLst>
              <a:ext uri="{FF2B5EF4-FFF2-40B4-BE49-F238E27FC236}">
                <a16:creationId xmlns:a16="http://schemas.microsoft.com/office/drawing/2014/main" id="{F6DC7E20-74A0-549E-8026-EC9D94EE0F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596247"/>
            <a:ext cx="12192000" cy="191434"/>
          </a:xfrm>
          <a:prstGeom prst="rect">
            <a:avLst/>
          </a:prstGeom>
        </p:spPr>
      </p:pic>
      <p:pic>
        <p:nvPicPr>
          <p:cNvPr id="3" name="Picture 2" descr="A map of the united states&#10;&#10;AI-generated content may be incorrect.">
            <a:extLst>
              <a:ext uri="{FF2B5EF4-FFF2-40B4-BE49-F238E27FC236}">
                <a16:creationId xmlns:a16="http://schemas.microsoft.com/office/drawing/2014/main" id="{FCB310AA-5AA8-D99B-16B9-0D2490673EC6}"/>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385" b="53"/>
          <a:stretch/>
        </p:blipFill>
        <p:spPr bwMode="auto">
          <a:xfrm>
            <a:off x="995016" y="1279698"/>
            <a:ext cx="6283209" cy="4871720"/>
          </a:xfrm>
          <a:prstGeom prst="rect">
            <a:avLst/>
          </a:prstGeom>
          <a:ln>
            <a:noFill/>
          </a:ln>
          <a:extLst>
            <a:ext uri="{53640926-AAD7-44D8-BBD7-CCE9431645EC}">
              <a14:shadowObscured xmlns:a14="http://schemas.microsoft.com/office/drawing/2010/main"/>
            </a:ext>
          </a:extLst>
        </p:spPr>
      </p:pic>
      <p:graphicFrame>
        <p:nvGraphicFramePr>
          <p:cNvPr id="6" name="Table 5">
            <a:extLst>
              <a:ext uri="{FF2B5EF4-FFF2-40B4-BE49-F238E27FC236}">
                <a16:creationId xmlns:a16="http://schemas.microsoft.com/office/drawing/2014/main" id="{02A08F98-6CF0-64D3-07A6-11B129FAF000}"/>
              </a:ext>
            </a:extLst>
          </p:cNvPr>
          <p:cNvGraphicFramePr>
            <a:graphicFrameLocks noGrp="1"/>
          </p:cNvGraphicFramePr>
          <p:nvPr>
            <p:extLst>
              <p:ext uri="{D42A27DB-BD31-4B8C-83A1-F6EECF244321}">
                <p14:modId xmlns:p14="http://schemas.microsoft.com/office/powerpoint/2010/main" val="439175718"/>
              </p:ext>
            </p:extLst>
          </p:nvPr>
        </p:nvGraphicFramePr>
        <p:xfrm>
          <a:off x="7655992" y="3817852"/>
          <a:ext cx="3842126" cy="2125789"/>
        </p:xfrm>
        <a:graphic>
          <a:graphicData uri="http://schemas.openxmlformats.org/drawingml/2006/table">
            <a:tbl>
              <a:tblPr>
                <a:tableStyleId>{5DA37D80-6434-44D0-A028-1B22A696006F}</a:tableStyleId>
              </a:tblPr>
              <a:tblGrid>
                <a:gridCol w="1921063">
                  <a:extLst>
                    <a:ext uri="{9D8B030D-6E8A-4147-A177-3AD203B41FA5}">
                      <a16:colId xmlns:a16="http://schemas.microsoft.com/office/drawing/2014/main" val="3786260079"/>
                    </a:ext>
                  </a:extLst>
                </a:gridCol>
                <a:gridCol w="1921063">
                  <a:extLst>
                    <a:ext uri="{9D8B030D-6E8A-4147-A177-3AD203B41FA5}">
                      <a16:colId xmlns:a16="http://schemas.microsoft.com/office/drawing/2014/main" val="1835199153"/>
                    </a:ext>
                  </a:extLst>
                </a:gridCol>
              </a:tblGrid>
              <a:tr h="277881">
                <a:tc>
                  <a:txBody>
                    <a:bodyPr/>
                    <a:lstStyle/>
                    <a:p>
                      <a:pPr algn="ctr" fontAlgn="ctr"/>
                      <a:r>
                        <a:rPr lang="en-US" sz="1600" b="1" u="none" strike="noStrike">
                          <a:solidFill>
                            <a:srgbClr val="000000"/>
                          </a:solidFill>
                          <a:effectLst/>
                          <a:latin typeface="Arial" panose="020B0604020202020204" pitchFamily="34" charset="0"/>
                          <a:cs typeface="Arial" panose="020B0604020202020204" pitchFamily="34" charset="0"/>
                        </a:rPr>
                        <a:t>Severity</a:t>
                      </a:r>
                      <a:endParaRPr lang="en-US" sz="1600" b="1"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ctr"/>
                </a:tc>
                <a:tc>
                  <a:txBody>
                    <a:bodyPr/>
                    <a:lstStyle/>
                    <a:p>
                      <a:pPr algn="ctr" fontAlgn="ctr"/>
                      <a:r>
                        <a:rPr lang="en-US" sz="1600" b="1" u="none" strike="noStrike">
                          <a:solidFill>
                            <a:srgbClr val="000000"/>
                          </a:solidFill>
                          <a:effectLst/>
                          <a:latin typeface="Arial" panose="020B0604020202020204" pitchFamily="34" charset="0"/>
                          <a:cs typeface="Arial" panose="020B0604020202020204" pitchFamily="34" charset="0"/>
                        </a:rPr>
                        <a:t>Count</a:t>
                      </a:r>
                      <a:endParaRPr lang="en-US" sz="1600" b="1"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ctr"/>
                </a:tc>
                <a:extLst>
                  <a:ext uri="{0D108BD9-81ED-4DB2-BD59-A6C34878D82A}">
                    <a16:rowId xmlns:a16="http://schemas.microsoft.com/office/drawing/2014/main" val="1241096319"/>
                  </a:ext>
                </a:extLst>
              </a:tr>
              <a:tr h="277881">
                <a:tc>
                  <a:txBody>
                    <a:bodyPr/>
                    <a:lstStyle/>
                    <a:p>
                      <a:pPr algn="ctr" fontAlgn="ctr"/>
                      <a:r>
                        <a:rPr lang="en-US" sz="1600" b="1" u="none" strike="noStrike">
                          <a:solidFill>
                            <a:srgbClr val="000000"/>
                          </a:solidFill>
                          <a:effectLst/>
                          <a:latin typeface="Arial" panose="020B0604020202020204" pitchFamily="34" charset="0"/>
                          <a:cs typeface="Arial" panose="020B0604020202020204" pitchFamily="34" charset="0"/>
                        </a:rPr>
                        <a:t>K</a:t>
                      </a:r>
                      <a:endParaRPr lang="en-US" sz="1600" b="1"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ctr"/>
                </a:tc>
                <a:tc>
                  <a:txBody>
                    <a:bodyPr/>
                    <a:lstStyle/>
                    <a:p>
                      <a:pPr algn="ctr" fontAlgn="ctr"/>
                      <a:r>
                        <a:rPr lang="en-US" sz="1600" b="0" u="none" strike="noStrike">
                          <a:solidFill>
                            <a:srgbClr val="000000"/>
                          </a:solidFill>
                          <a:effectLst/>
                          <a:latin typeface="Arial" panose="020B0604020202020204" pitchFamily="34" charset="0"/>
                          <a:cs typeface="Arial" panose="020B0604020202020204" pitchFamily="34" charset="0"/>
                        </a:rPr>
                        <a:t>1,143</a:t>
                      </a:r>
                      <a:endParaRPr lang="en-US" sz="16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ctr"/>
                </a:tc>
                <a:extLst>
                  <a:ext uri="{0D108BD9-81ED-4DB2-BD59-A6C34878D82A}">
                    <a16:rowId xmlns:a16="http://schemas.microsoft.com/office/drawing/2014/main" val="1968970617"/>
                  </a:ext>
                </a:extLst>
              </a:tr>
              <a:tr h="277881">
                <a:tc>
                  <a:txBody>
                    <a:bodyPr/>
                    <a:lstStyle/>
                    <a:p>
                      <a:pPr algn="ctr" fontAlgn="ctr"/>
                      <a:r>
                        <a:rPr lang="en-US" sz="1600" b="1" u="none" strike="noStrike">
                          <a:solidFill>
                            <a:srgbClr val="000000"/>
                          </a:solidFill>
                          <a:effectLst/>
                          <a:latin typeface="Arial" panose="020B0604020202020204" pitchFamily="34" charset="0"/>
                          <a:cs typeface="Arial" panose="020B0604020202020204" pitchFamily="34" charset="0"/>
                        </a:rPr>
                        <a:t>A</a:t>
                      </a:r>
                      <a:endParaRPr lang="en-US" sz="1600" b="1"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ctr"/>
                </a:tc>
                <a:tc>
                  <a:txBody>
                    <a:bodyPr/>
                    <a:lstStyle/>
                    <a:p>
                      <a:pPr algn="ctr" fontAlgn="ctr"/>
                      <a:r>
                        <a:rPr lang="en-US" sz="1600" b="0" u="none" strike="noStrike">
                          <a:solidFill>
                            <a:srgbClr val="000000"/>
                          </a:solidFill>
                          <a:effectLst/>
                          <a:latin typeface="Arial" panose="020B0604020202020204" pitchFamily="34" charset="0"/>
                          <a:cs typeface="Arial" panose="020B0604020202020204" pitchFamily="34" charset="0"/>
                        </a:rPr>
                        <a:t>4,080</a:t>
                      </a:r>
                      <a:endParaRPr lang="en-US" sz="16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ctr"/>
                </a:tc>
                <a:extLst>
                  <a:ext uri="{0D108BD9-81ED-4DB2-BD59-A6C34878D82A}">
                    <a16:rowId xmlns:a16="http://schemas.microsoft.com/office/drawing/2014/main" val="616068094"/>
                  </a:ext>
                </a:extLst>
              </a:tr>
              <a:tr h="277881">
                <a:tc>
                  <a:txBody>
                    <a:bodyPr/>
                    <a:lstStyle/>
                    <a:p>
                      <a:pPr algn="ctr" fontAlgn="ctr"/>
                      <a:r>
                        <a:rPr lang="en-US" sz="1600" b="1" u="none" strike="noStrike">
                          <a:solidFill>
                            <a:srgbClr val="000000"/>
                          </a:solidFill>
                          <a:effectLst/>
                          <a:latin typeface="Arial" panose="020B0604020202020204" pitchFamily="34" charset="0"/>
                          <a:cs typeface="Arial" panose="020B0604020202020204" pitchFamily="34" charset="0"/>
                        </a:rPr>
                        <a:t>B</a:t>
                      </a:r>
                      <a:endParaRPr lang="en-US" sz="1600" b="1"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ctr"/>
                </a:tc>
                <a:tc>
                  <a:txBody>
                    <a:bodyPr/>
                    <a:lstStyle/>
                    <a:p>
                      <a:pPr algn="ctr" fontAlgn="ctr"/>
                      <a:r>
                        <a:rPr lang="en-US" sz="1600" b="0" u="none" strike="noStrike">
                          <a:solidFill>
                            <a:srgbClr val="000000"/>
                          </a:solidFill>
                          <a:effectLst/>
                          <a:latin typeface="Arial" panose="020B0604020202020204" pitchFamily="34" charset="0"/>
                          <a:cs typeface="Arial" panose="020B0604020202020204" pitchFamily="34" charset="0"/>
                        </a:rPr>
                        <a:t>4,032</a:t>
                      </a:r>
                      <a:endParaRPr lang="en-US" sz="16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ctr"/>
                </a:tc>
                <a:extLst>
                  <a:ext uri="{0D108BD9-81ED-4DB2-BD59-A6C34878D82A}">
                    <a16:rowId xmlns:a16="http://schemas.microsoft.com/office/drawing/2014/main" val="419455328"/>
                  </a:ext>
                </a:extLst>
              </a:tr>
              <a:tr h="277881">
                <a:tc>
                  <a:txBody>
                    <a:bodyPr/>
                    <a:lstStyle/>
                    <a:p>
                      <a:pPr algn="ctr" fontAlgn="ctr"/>
                      <a:r>
                        <a:rPr lang="en-US" sz="1600" b="1" u="none" strike="noStrike">
                          <a:solidFill>
                            <a:srgbClr val="000000"/>
                          </a:solidFill>
                          <a:effectLst/>
                          <a:latin typeface="Arial" panose="020B0604020202020204" pitchFamily="34" charset="0"/>
                          <a:cs typeface="Arial" panose="020B0604020202020204" pitchFamily="34" charset="0"/>
                        </a:rPr>
                        <a:t>C</a:t>
                      </a:r>
                      <a:endParaRPr lang="en-US" sz="1600" b="1"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ctr"/>
                </a:tc>
                <a:tc>
                  <a:txBody>
                    <a:bodyPr/>
                    <a:lstStyle/>
                    <a:p>
                      <a:pPr algn="ctr" fontAlgn="ctr"/>
                      <a:r>
                        <a:rPr lang="en-US" sz="1600" b="0" u="none" strike="noStrike">
                          <a:solidFill>
                            <a:srgbClr val="000000"/>
                          </a:solidFill>
                          <a:effectLst/>
                          <a:latin typeface="Arial" panose="020B0604020202020204" pitchFamily="34" charset="0"/>
                          <a:cs typeface="Arial" panose="020B0604020202020204" pitchFamily="34" charset="0"/>
                        </a:rPr>
                        <a:t>1,802</a:t>
                      </a:r>
                      <a:endParaRPr lang="en-US" sz="16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ctr"/>
                </a:tc>
                <a:extLst>
                  <a:ext uri="{0D108BD9-81ED-4DB2-BD59-A6C34878D82A}">
                    <a16:rowId xmlns:a16="http://schemas.microsoft.com/office/drawing/2014/main" val="878911208"/>
                  </a:ext>
                </a:extLst>
              </a:tr>
              <a:tr h="277881">
                <a:tc>
                  <a:txBody>
                    <a:bodyPr/>
                    <a:lstStyle/>
                    <a:p>
                      <a:pPr algn="ctr" fontAlgn="ctr"/>
                      <a:r>
                        <a:rPr lang="en-US" sz="1600" b="1" u="none" strike="noStrike">
                          <a:solidFill>
                            <a:srgbClr val="000000"/>
                          </a:solidFill>
                          <a:effectLst/>
                          <a:latin typeface="Arial" panose="020B0604020202020204" pitchFamily="34" charset="0"/>
                          <a:cs typeface="Arial" panose="020B0604020202020204" pitchFamily="34" charset="0"/>
                        </a:rPr>
                        <a:t>O</a:t>
                      </a:r>
                      <a:endParaRPr lang="en-US" sz="1600" b="1"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ctr"/>
                </a:tc>
                <a:tc>
                  <a:txBody>
                    <a:bodyPr/>
                    <a:lstStyle/>
                    <a:p>
                      <a:pPr algn="ctr" fontAlgn="ctr"/>
                      <a:r>
                        <a:rPr lang="en-US" sz="1600" b="0" u="none" strike="noStrike">
                          <a:solidFill>
                            <a:srgbClr val="000000"/>
                          </a:solidFill>
                          <a:effectLst/>
                          <a:latin typeface="Arial" panose="020B0604020202020204" pitchFamily="34" charset="0"/>
                          <a:cs typeface="Arial" panose="020B0604020202020204" pitchFamily="34" charset="0"/>
                        </a:rPr>
                        <a:t>1,696</a:t>
                      </a:r>
                      <a:endParaRPr lang="en-US" sz="16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ctr"/>
                </a:tc>
                <a:extLst>
                  <a:ext uri="{0D108BD9-81ED-4DB2-BD59-A6C34878D82A}">
                    <a16:rowId xmlns:a16="http://schemas.microsoft.com/office/drawing/2014/main" val="2649989068"/>
                  </a:ext>
                </a:extLst>
              </a:tr>
              <a:tr h="458503">
                <a:tc>
                  <a:txBody>
                    <a:bodyPr/>
                    <a:lstStyle/>
                    <a:p>
                      <a:pPr algn="ctr" fontAlgn="ctr"/>
                      <a:r>
                        <a:rPr lang="en-US" sz="1600" b="1" u="none" strike="noStrike">
                          <a:solidFill>
                            <a:srgbClr val="000000"/>
                          </a:solidFill>
                          <a:effectLst/>
                          <a:latin typeface="Arial" panose="020B0604020202020204" pitchFamily="34" charset="0"/>
                          <a:cs typeface="Arial" panose="020B0604020202020204" pitchFamily="34" charset="0"/>
                        </a:rPr>
                        <a:t>Grand Total</a:t>
                      </a:r>
                      <a:endParaRPr lang="en-US" sz="1600" b="1"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ctr"/>
                </a:tc>
                <a:tc>
                  <a:txBody>
                    <a:bodyPr/>
                    <a:lstStyle/>
                    <a:p>
                      <a:pPr algn="ctr" fontAlgn="ctr"/>
                      <a:r>
                        <a:rPr lang="en-US" sz="1600" b="0" u="none" strike="noStrike">
                          <a:solidFill>
                            <a:srgbClr val="000000"/>
                          </a:solidFill>
                          <a:effectLst/>
                          <a:latin typeface="Arial" panose="020B0604020202020204" pitchFamily="34" charset="0"/>
                          <a:cs typeface="Arial" panose="020B0604020202020204" pitchFamily="34" charset="0"/>
                        </a:rPr>
                        <a:t>12,753</a:t>
                      </a:r>
                      <a:endParaRPr lang="en-US" sz="16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ctr"/>
                </a:tc>
                <a:extLst>
                  <a:ext uri="{0D108BD9-81ED-4DB2-BD59-A6C34878D82A}">
                    <a16:rowId xmlns:a16="http://schemas.microsoft.com/office/drawing/2014/main" val="2869493381"/>
                  </a:ext>
                </a:extLst>
              </a:tr>
            </a:tbl>
          </a:graphicData>
        </a:graphic>
      </p:graphicFrame>
      <p:sp>
        <p:nvSpPr>
          <p:cNvPr id="7" name="TextBox 6">
            <a:extLst>
              <a:ext uri="{FF2B5EF4-FFF2-40B4-BE49-F238E27FC236}">
                <a16:creationId xmlns:a16="http://schemas.microsoft.com/office/drawing/2014/main" id="{9A967370-20CB-732D-AD7A-41B38C918D6B}"/>
              </a:ext>
            </a:extLst>
          </p:cNvPr>
          <p:cNvSpPr txBox="1"/>
          <p:nvPr/>
        </p:nvSpPr>
        <p:spPr>
          <a:xfrm>
            <a:off x="7511673" y="1279698"/>
            <a:ext cx="4495599" cy="2308324"/>
          </a:xfrm>
          <a:prstGeom prst="rect">
            <a:avLst/>
          </a:prstGeom>
          <a:noFill/>
        </p:spPr>
        <p:txBody>
          <a:bodyPr wrap="square">
            <a:spAutoFit/>
          </a:bodyPr>
          <a:lstStyle/>
          <a:p>
            <a:r>
              <a:rPr lang="en-US" sz="1600" b="1">
                <a:latin typeface="Arial" panose="020B0604020202020204" pitchFamily="34" charset="0"/>
                <a:cs typeface="Arial" panose="020B0604020202020204" pitchFamily="34" charset="0"/>
              </a:rPr>
              <a:t>Data Source: </a:t>
            </a:r>
            <a:r>
              <a:rPr lang="en-US" sz="1600">
                <a:latin typeface="Arial" panose="020B0604020202020204" pitchFamily="34" charset="0"/>
                <a:cs typeface="Arial" panose="020B0604020202020204" pitchFamily="34" charset="0"/>
              </a:rPr>
              <a:t>Texas CRIS Database</a:t>
            </a:r>
          </a:p>
          <a:p>
            <a:endParaRPr lang="en-US" sz="1600">
              <a:latin typeface="Arial" panose="020B0604020202020204" pitchFamily="34" charset="0"/>
              <a:cs typeface="Arial" panose="020B0604020202020204" pitchFamily="34" charset="0"/>
            </a:endParaRPr>
          </a:p>
          <a:p>
            <a:r>
              <a:rPr lang="en-US" sz="1600" b="1">
                <a:latin typeface="Arial" panose="020B0604020202020204" pitchFamily="34" charset="0"/>
                <a:cs typeface="Arial" panose="020B0604020202020204" pitchFamily="34" charset="0"/>
              </a:rPr>
              <a:t>Total Observations: </a:t>
            </a:r>
            <a:r>
              <a:rPr lang="en-US" sz="1600">
                <a:latin typeface="Arial" panose="020B0604020202020204" pitchFamily="34" charset="0"/>
                <a:cs typeface="Arial" panose="020B0604020202020204" pitchFamily="34" charset="0"/>
              </a:rPr>
              <a:t>58,221 motorcycle crashes </a:t>
            </a:r>
          </a:p>
          <a:p>
            <a:endParaRPr lang="en-US" sz="1600">
              <a:latin typeface="Arial" panose="020B0604020202020204" pitchFamily="34" charset="0"/>
              <a:cs typeface="Arial" panose="020B0604020202020204" pitchFamily="34" charset="0"/>
            </a:endParaRPr>
          </a:p>
          <a:p>
            <a:r>
              <a:rPr lang="en-US" sz="1600" b="1">
                <a:latin typeface="Arial" panose="020B0604020202020204" pitchFamily="34" charset="0"/>
                <a:cs typeface="Arial" panose="020B0604020202020204" pitchFamily="34" charset="0"/>
              </a:rPr>
              <a:t>Study dataset: </a:t>
            </a:r>
            <a:r>
              <a:rPr lang="en-US" sz="1600">
                <a:latin typeface="Arial" panose="020B0604020202020204" pitchFamily="34" charset="0"/>
                <a:cs typeface="Arial" panose="020B0604020202020204" pitchFamily="34" charset="0"/>
              </a:rPr>
              <a:t>a data subset of 12,753 crashes was prepared based on rural, undivided roadway segments, including both two-lane and four-or-more-lane roads.</a:t>
            </a:r>
            <a:endParaRPr lang="en-US" sz="1600"/>
          </a:p>
        </p:txBody>
      </p:sp>
    </p:spTree>
    <p:extLst>
      <p:ext uri="{BB962C8B-B14F-4D97-AF65-F5344CB8AC3E}">
        <p14:creationId xmlns:p14="http://schemas.microsoft.com/office/powerpoint/2010/main" val="18535916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CA4EEA-3F63-EFB8-FBD5-30FB15ABA04C}"/>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F7E291AE-D91E-CEF4-3830-4EA77235453E}"/>
              </a:ext>
            </a:extLst>
          </p:cNvPr>
          <p:cNvSpPr>
            <a:spLocks noGrp="1"/>
          </p:cNvSpPr>
          <p:nvPr>
            <p:ph type="title"/>
          </p:nvPr>
        </p:nvSpPr>
        <p:spPr>
          <a:xfrm>
            <a:off x="838199" y="365126"/>
            <a:ext cx="10981267" cy="684742"/>
          </a:xfrm>
        </p:spPr>
        <p:txBody>
          <a:bodyPr>
            <a:normAutofit fontScale="90000"/>
          </a:bodyPr>
          <a:lstStyle/>
          <a:p>
            <a:r>
              <a:rPr lang="en-US" b="1">
                <a:solidFill>
                  <a:srgbClr val="680000"/>
                </a:solidFill>
                <a:latin typeface="Arial" panose="020B0604020202020204" pitchFamily="34" charset="0"/>
                <a:cs typeface="Arial" panose="020B0604020202020204" pitchFamily="34" charset="0"/>
              </a:rPr>
              <a:t>Research Approach</a:t>
            </a:r>
            <a:endParaRPr lang="en-US">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287D2B54-0C09-144E-5501-D16C0E1AFC70}"/>
              </a:ext>
            </a:extLst>
          </p:cNvPr>
          <p:cNvSpPr>
            <a:spLocks noGrp="1"/>
          </p:cNvSpPr>
          <p:nvPr>
            <p:ph type="sldNum" sz="quarter" idx="12"/>
          </p:nvPr>
        </p:nvSpPr>
        <p:spPr>
          <a:xfrm>
            <a:off x="8610600" y="6310311"/>
            <a:ext cx="2743200" cy="365125"/>
          </a:xfrm>
        </p:spPr>
        <p:txBody>
          <a:bodyPr/>
          <a:lstStyle/>
          <a:p>
            <a:fld id="{AD813B8F-0C96-4966-B9C2-C2B58D97F9E1}" type="slidenum">
              <a:rPr lang="en-US" sz="1600" smtClean="0"/>
              <a:t>12</a:t>
            </a:fld>
            <a:endParaRPr lang="en-US" sz="1600"/>
          </a:p>
        </p:txBody>
      </p:sp>
      <p:pic>
        <p:nvPicPr>
          <p:cNvPr id="15" name="Picture 14">
            <a:extLst>
              <a:ext uri="{FF2B5EF4-FFF2-40B4-BE49-F238E27FC236}">
                <a16:creationId xmlns:a16="http://schemas.microsoft.com/office/drawing/2014/main" id="{A1FEB7BC-2004-809C-4A6A-FAC863BBD2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596247"/>
            <a:ext cx="12192000" cy="191434"/>
          </a:xfrm>
          <a:prstGeom prst="rect">
            <a:avLst/>
          </a:prstGeom>
        </p:spPr>
      </p:pic>
      <p:sp>
        <p:nvSpPr>
          <p:cNvPr id="28" name="TextBox 27">
            <a:extLst>
              <a:ext uri="{FF2B5EF4-FFF2-40B4-BE49-F238E27FC236}">
                <a16:creationId xmlns:a16="http://schemas.microsoft.com/office/drawing/2014/main" id="{E20E2612-4D96-31BA-F75A-D571A87C50E0}"/>
              </a:ext>
            </a:extLst>
          </p:cNvPr>
          <p:cNvSpPr txBox="1"/>
          <p:nvPr/>
        </p:nvSpPr>
        <p:spPr>
          <a:xfrm>
            <a:off x="907575" y="1469345"/>
            <a:ext cx="2489736" cy="584775"/>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p:spPr>
        <p:txBody>
          <a:bodyPr wrap="square" rtlCol="0">
            <a:spAutoFit/>
          </a:bodyPr>
          <a:lstStyle/>
          <a:p>
            <a:pPr algn="ctr"/>
            <a:r>
              <a:rPr lang="en-US" sz="1600">
                <a:latin typeface="Arial" panose="020B0604020202020204" pitchFamily="34" charset="0"/>
                <a:cs typeface="Arial" panose="020B0604020202020204" pitchFamily="34" charset="0"/>
              </a:rPr>
              <a:t>Motorcycle crashes on rural undivided roads</a:t>
            </a:r>
          </a:p>
        </p:txBody>
      </p:sp>
      <p:cxnSp>
        <p:nvCxnSpPr>
          <p:cNvPr id="18" name="Straight Arrow Connector 17">
            <a:extLst>
              <a:ext uri="{FF2B5EF4-FFF2-40B4-BE49-F238E27FC236}">
                <a16:creationId xmlns:a16="http://schemas.microsoft.com/office/drawing/2014/main" id="{9401B31F-94CF-6CB9-8D81-2456AC19B080}"/>
              </a:ext>
            </a:extLst>
          </p:cNvPr>
          <p:cNvCxnSpPr>
            <a:cxnSpLocks/>
          </p:cNvCxnSpPr>
          <p:nvPr/>
        </p:nvCxnSpPr>
        <p:spPr>
          <a:xfrm>
            <a:off x="2117754" y="4574838"/>
            <a:ext cx="1279557"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1D509409-C4FB-A4F7-2A44-5C8C32F8530B}"/>
              </a:ext>
            </a:extLst>
          </p:cNvPr>
          <p:cNvSpPr txBox="1"/>
          <p:nvPr/>
        </p:nvSpPr>
        <p:spPr>
          <a:xfrm>
            <a:off x="838199" y="5494790"/>
            <a:ext cx="2559111" cy="830996"/>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p:spPr>
        <p:txBody>
          <a:bodyPr wrap="square">
            <a:spAutoFit/>
          </a:bodyPr>
          <a:lstStyle/>
          <a:p>
            <a:pPr algn="ctr"/>
            <a:r>
              <a:rPr lang="en-US" sz="1600">
                <a:latin typeface="Arial" panose="020B0604020202020204" pitchFamily="34" charset="0"/>
                <a:cs typeface="Arial" panose="020B0604020202020204" pitchFamily="34" charset="0"/>
              </a:rPr>
              <a:t>2017 to 2023 </a:t>
            </a:r>
          </a:p>
          <a:p>
            <a:pPr algn="ctr"/>
            <a:r>
              <a:rPr lang="en-US" sz="1600">
                <a:latin typeface="Arial" panose="020B0604020202020204" pitchFamily="34" charset="0"/>
                <a:cs typeface="Arial" panose="020B0604020202020204" pitchFamily="34" charset="0"/>
              </a:rPr>
              <a:t>Texas Crash Dataset (58,221 observations)</a:t>
            </a:r>
          </a:p>
        </p:txBody>
      </p:sp>
      <p:cxnSp>
        <p:nvCxnSpPr>
          <p:cNvPr id="20" name="Straight Arrow Connector 19">
            <a:extLst>
              <a:ext uri="{FF2B5EF4-FFF2-40B4-BE49-F238E27FC236}">
                <a16:creationId xmlns:a16="http://schemas.microsoft.com/office/drawing/2014/main" id="{14BCBC76-1E16-BD4A-E61B-1F22B56CE0E8}"/>
              </a:ext>
            </a:extLst>
          </p:cNvPr>
          <p:cNvCxnSpPr>
            <a:cxnSpLocks/>
          </p:cNvCxnSpPr>
          <p:nvPr/>
        </p:nvCxnSpPr>
        <p:spPr>
          <a:xfrm flipV="1">
            <a:off x="2117754" y="3415471"/>
            <a:ext cx="34689" cy="207931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1" name="TextBox 20">
            <a:extLst>
              <a:ext uri="{FF2B5EF4-FFF2-40B4-BE49-F238E27FC236}">
                <a16:creationId xmlns:a16="http://schemas.microsoft.com/office/drawing/2014/main" id="{FBA9B313-95B9-61A6-707D-F7CE14FE0D7B}"/>
              </a:ext>
            </a:extLst>
          </p:cNvPr>
          <p:cNvSpPr txBox="1"/>
          <p:nvPr/>
        </p:nvSpPr>
        <p:spPr>
          <a:xfrm>
            <a:off x="1498062" y="3354891"/>
            <a:ext cx="369332" cy="2326988"/>
          </a:xfrm>
          <a:prstGeom prst="rect">
            <a:avLst/>
          </a:prstGeom>
          <a:noFill/>
        </p:spPr>
        <p:txBody>
          <a:bodyPr vert="vert270" wrap="square" rtlCol="0">
            <a:spAutoFit/>
          </a:bodyPr>
          <a:lstStyle/>
          <a:p>
            <a:pPr algn="ctr"/>
            <a:r>
              <a:rPr lang="en-US" sz="1200">
                <a:latin typeface="Arial" panose="020B0604020202020204" pitchFamily="34" charset="0"/>
                <a:cs typeface="Arial" panose="020B0604020202020204" pitchFamily="34" charset="0"/>
              </a:rPr>
              <a:t>Data Preprocessing</a:t>
            </a:r>
          </a:p>
        </p:txBody>
      </p:sp>
      <p:sp>
        <p:nvSpPr>
          <p:cNvPr id="23" name="TextBox 22">
            <a:extLst>
              <a:ext uri="{FF2B5EF4-FFF2-40B4-BE49-F238E27FC236}">
                <a16:creationId xmlns:a16="http://schemas.microsoft.com/office/drawing/2014/main" id="{455F95A9-6443-B445-1445-41CEA88B89F1}"/>
              </a:ext>
            </a:extLst>
          </p:cNvPr>
          <p:cNvSpPr txBox="1"/>
          <p:nvPr/>
        </p:nvSpPr>
        <p:spPr>
          <a:xfrm>
            <a:off x="7385767" y="1896978"/>
            <a:ext cx="3646332" cy="338554"/>
          </a:xfrm>
          <a:prstGeom prst="rect">
            <a:avLst/>
          </a:prstGeom>
          <a:noFill/>
          <a:ln>
            <a:solidFill>
              <a:schemeClr val="accent1"/>
            </a:solidFill>
            <a:prstDash val="sysDot"/>
          </a:ln>
        </p:spPr>
        <p:txBody>
          <a:bodyPr wrap="square" rtlCol="0">
            <a:spAutoFit/>
          </a:bodyPr>
          <a:lstStyle/>
          <a:p>
            <a:pPr algn="ctr"/>
            <a:r>
              <a:rPr lang="en-US" sz="1600" b="1">
                <a:latin typeface="Arial" panose="020B0604020202020204" pitchFamily="34" charset="0"/>
                <a:cs typeface="Arial" panose="020B0604020202020204" pitchFamily="34" charset="0"/>
              </a:rPr>
              <a:t>Modeling Approach</a:t>
            </a:r>
          </a:p>
        </p:txBody>
      </p:sp>
      <p:pic>
        <p:nvPicPr>
          <p:cNvPr id="7" name="Picture 6" descr="Premium Vector | Motorcycle icon vector">
            <a:extLst>
              <a:ext uri="{FF2B5EF4-FFF2-40B4-BE49-F238E27FC236}">
                <a16:creationId xmlns:a16="http://schemas.microsoft.com/office/drawing/2014/main" id="{B7242782-F5AF-5740-1C94-95F77286B95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3801" y="2066435"/>
            <a:ext cx="929412" cy="711210"/>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60">
            <a:extLst>
              <a:ext uri="{FF2B5EF4-FFF2-40B4-BE49-F238E27FC236}">
                <a16:creationId xmlns:a16="http://schemas.microsoft.com/office/drawing/2014/main" id="{75898115-30FD-AFB4-AF5D-B732741EA757}"/>
              </a:ext>
            </a:extLst>
          </p:cNvPr>
          <p:cNvPicPr>
            <a:picLocks noChangeAspect="1"/>
          </p:cNvPicPr>
          <p:nvPr/>
        </p:nvPicPr>
        <p:blipFill>
          <a:blip r:embed="rId5"/>
          <a:stretch>
            <a:fillRect/>
          </a:stretch>
        </p:blipFill>
        <p:spPr>
          <a:xfrm>
            <a:off x="942251" y="5160980"/>
            <a:ext cx="305451" cy="305451"/>
          </a:xfrm>
          <a:prstGeom prst="rect">
            <a:avLst/>
          </a:prstGeom>
        </p:spPr>
      </p:pic>
      <p:cxnSp>
        <p:nvCxnSpPr>
          <p:cNvPr id="64" name="Straight Arrow Connector 63">
            <a:extLst>
              <a:ext uri="{FF2B5EF4-FFF2-40B4-BE49-F238E27FC236}">
                <a16:creationId xmlns:a16="http://schemas.microsoft.com/office/drawing/2014/main" id="{E2F6E09A-22A6-E145-C9F3-BC689910A87D}"/>
              </a:ext>
            </a:extLst>
          </p:cNvPr>
          <p:cNvCxnSpPr>
            <a:cxnSpLocks/>
            <a:stCxn id="23" idx="2"/>
          </p:cNvCxnSpPr>
          <p:nvPr/>
        </p:nvCxnSpPr>
        <p:spPr>
          <a:xfrm flipH="1">
            <a:off x="9208934" y="2235532"/>
            <a:ext cx="1" cy="4308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67" name="Picture 66">
            <a:extLst>
              <a:ext uri="{FF2B5EF4-FFF2-40B4-BE49-F238E27FC236}">
                <a16:creationId xmlns:a16="http://schemas.microsoft.com/office/drawing/2014/main" id="{16CCCE2C-D7BA-3913-3F4F-BA8D68ADF8E6}"/>
              </a:ext>
            </a:extLst>
          </p:cNvPr>
          <p:cNvPicPr>
            <a:picLocks noChangeAspect="1"/>
          </p:cNvPicPr>
          <p:nvPr/>
        </p:nvPicPr>
        <p:blipFill>
          <a:blip r:embed="rId6"/>
          <a:stretch>
            <a:fillRect/>
          </a:stretch>
        </p:blipFill>
        <p:spPr>
          <a:xfrm>
            <a:off x="8884735" y="1170579"/>
            <a:ext cx="710066" cy="710066"/>
          </a:xfrm>
          <a:prstGeom prst="rect">
            <a:avLst/>
          </a:prstGeom>
        </p:spPr>
      </p:pic>
      <p:sp>
        <p:nvSpPr>
          <p:cNvPr id="8" name="TextBox 7">
            <a:extLst>
              <a:ext uri="{FF2B5EF4-FFF2-40B4-BE49-F238E27FC236}">
                <a16:creationId xmlns:a16="http://schemas.microsoft.com/office/drawing/2014/main" id="{0AD78114-54E9-F826-6E77-028DC074FFFE}"/>
              </a:ext>
            </a:extLst>
          </p:cNvPr>
          <p:cNvSpPr txBox="1"/>
          <p:nvPr/>
        </p:nvSpPr>
        <p:spPr>
          <a:xfrm>
            <a:off x="3543468" y="2830697"/>
            <a:ext cx="430887" cy="3079592"/>
          </a:xfrm>
          <a:prstGeom prst="rect">
            <a:avLst/>
          </a:prstGeom>
          <a:noFill/>
          <a:ln>
            <a:solidFill>
              <a:schemeClr val="accent1"/>
            </a:solidFill>
            <a:prstDash val="sysDot"/>
          </a:ln>
        </p:spPr>
        <p:txBody>
          <a:bodyPr vert="vert270" wrap="square" rtlCol="0">
            <a:spAutoFit/>
          </a:bodyPr>
          <a:lstStyle/>
          <a:p>
            <a:pPr algn="ctr"/>
            <a:r>
              <a:rPr lang="en-US" sz="1600">
                <a:latin typeface="Arial" panose="020B0604020202020204" pitchFamily="34" charset="0"/>
                <a:cs typeface="Arial" panose="020B0604020202020204" pitchFamily="34" charset="0"/>
              </a:rPr>
              <a:t>Multimodal Data Framework</a:t>
            </a:r>
          </a:p>
        </p:txBody>
      </p:sp>
      <p:cxnSp>
        <p:nvCxnSpPr>
          <p:cNvPr id="11" name="Straight Arrow Connector 10">
            <a:extLst>
              <a:ext uri="{FF2B5EF4-FFF2-40B4-BE49-F238E27FC236}">
                <a16:creationId xmlns:a16="http://schemas.microsoft.com/office/drawing/2014/main" id="{902FE8C8-8008-7AAB-38A4-0B508400C15C}"/>
              </a:ext>
            </a:extLst>
          </p:cNvPr>
          <p:cNvCxnSpPr>
            <a:cxnSpLocks/>
          </p:cNvCxnSpPr>
          <p:nvPr/>
        </p:nvCxnSpPr>
        <p:spPr>
          <a:xfrm>
            <a:off x="3969914" y="3283512"/>
            <a:ext cx="51743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FF11FDFA-CF61-5290-C2A6-B3281DFEEBF3}"/>
              </a:ext>
            </a:extLst>
          </p:cNvPr>
          <p:cNvCxnSpPr>
            <a:cxnSpLocks/>
            <a:endCxn id="14" idx="1"/>
          </p:cNvCxnSpPr>
          <p:nvPr/>
        </p:nvCxnSpPr>
        <p:spPr>
          <a:xfrm>
            <a:off x="3969914" y="5613653"/>
            <a:ext cx="517434" cy="82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878564AE-EE65-8FDE-4D98-C1B4A52E6605}"/>
              </a:ext>
            </a:extLst>
          </p:cNvPr>
          <p:cNvSpPr txBox="1"/>
          <p:nvPr/>
        </p:nvSpPr>
        <p:spPr>
          <a:xfrm>
            <a:off x="4487348" y="3114235"/>
            <a:ext cx="1756064" cy="338554"/>
          </a:xfrm>
          <a:prstGeom prst="rect">
            <a:avLst/>
          </a:prstGeom>
          <a:noFill/>
          <a:ln>
            <a:solidFill>
              <a:schemeClr val="accent1"/>
            </a:solidFill>
            <a:prstDash val="sysDot"/>
          </a:ln>
        </p:spPr>
        <p:txBody>
          <a:bodyPr wrap="square" rtlCol="0">
            <a:spAutoFit/>
          </a:bodyPr>
          <a:lstStyle/>
          <a:p>
            <a:pPr algn="ctr"/>
            <a:r>
              <a:rPr lang="en-US" sz="1600">
                <a:latin typeface="Arial" panose="020B0604020202020204" pitchFamily="34" charset="0"/>
                <a:cs typeface="Arial" panose="020B0604020202020204" pitchFamily="34" charset="0"/>
              </a:rPr>
              <a:t>Structured Data</a:t>
            </a:r>
          </a:p>
        </p:txBody>
      </p:sp>
      <p:sp>
        <p:nvSpPr>
          <p:cNvPr id="14" name="TextBox 13">
            <a:extLst>
              <a:ext uri="{FF2B5EF4-FFF2-40B4-BE49-F238E27FC236}">
                <a16:creationId xmlns:a16="http://schemas.microsoft.com/office/drawing/2014/main" id="{D450DDD0-556D-C75E-8388-54D1C77D8F60}"/>
              </a:ext>
            </a:extLst>
          </p:cNvPr>
          <p:cNvSpPr txBox="1"/>
          <p:nvPr/>
        </p:nvSpPr>
        <p:spPr>
          <a:xfrm>
            <a:off x="4487348" y="5452630"/>
            <a:ext cx="1756064" cy="338554"/>
          </a:xfrm>
          <a:prstGeom prst="rect">
            <a:avLst/>
          </a:prstGeom>
          <a:noFill/>
          <a:ln>
            <a:solidFill>
              <a:schemeClr val="accent1"/>
            </a:solidFill>
            <a:prstDash val="sysDot"/>
          </a:ln>
        </p:spPr>
        <p:txBody>
          <a:bodyPr wrap="square" rtlCol="0">
            <a:spAutoFit/>
          </a:bodyPr>
          <a:lstStyle/>
          <a:p>
            <a:pPr algn="ctr"/>
            <a:r>
              <a:rPr lang="en-US" sz="1600">
                <a:latin typeface="Arial" panose="020B0604020202020204" pitchFamily="34" charset="0"/>
                <a:cs typeface="Arial" panose="020B0604020202020204" pitchFamily="34" charset="0"/>
              </a:rPr>
              <a:t>Narrative Data</a:t>
            </a:r>
          </a:p>
        </p:txBody>
      </p:sp>
      <p:sp>
        <p:nvSpPr>
          <p:cNvPr id="16" name="TextBox 15">
            <a:extLst>
              <a:ext uri="{FF2B5EF4-FFF2-40B4-BE49-F238E27FC236}">
                <a16:creationId xmlns:a16="http://schemas.microsoft.com/office/drawing/2014/main" id="{443D7DC7-42D6-F5D5-EF08-C7C83B0D553D}"/>
              </a:ext>
            </a:extLst>
          </p:cNvPr>
          <p:cNvSpPr txBox="1"/>
          <p:nvPr/>
        </p:nvSpPr>
        <p:spPr>
          <a:xfrm>
            <a:off x="6528748" y="2989113"/>
            <a:ext cx="2489735" cy="584775"/>
          </a:xfrm>
          <a:prstGeom prst="rect">
            <a:avLst/>
          </a:prstGeom>
          <a:solidFill>
            <a:srgbClr val="BEB468">
              <a:alpha val="50000"/>
            </a:srgbClr>
          </a:solidFill>
          <a:ln>
            <a:noFill/>
            <a:prstDash val="sysDot"/>
          </a:ln>
        </p:spPr>
        <p:txBody>
          <a:bodyPr wrap="square" rtlCol="0">
            <a:spAutoFit/>
          </a:bodyPr>
          <a:lstStyle/>
          <a:p>
            <a:pPr algn="ctr"/>
            <a:r>
              <a:rPr lang="en-US" sz="1600">
                <a:latin typeface="Arial" panose="020B0604020202020204" pitchFamily="34" charset="0"/>
                <a:cs typeface="Arial" panose="020B0604020202020204" pitchFamily="34" charset="0"/>
              </a:rPr>
              <a:t>Cluster Correspondence Analysis (CCA)</a:t>
            </a:r>
          </a:p>
        </p:txBody>
      </p:sp>
      <p:sp>
        <p:nvSpPr>
          <p:cNvPr id="22" name="TextBox 21">
            <a:extLst>
              <a:ext uri="{FF2B5EF4-FFF2-40B4-BE49-F238E27FC236}">
                <a16:creationId xmlns:a16="http://schemas.microsoft.com/office/drawing/2014/main" id="{FC1CBF61-9857-7DED-1DAE-6E2AD599C5D7}"/>
              </a:ext>
            </a:extLst>
          </p:cNvPr>
          <p:cNvSpPr txBox="1"/>
          <p:nvPr/>
        </p:nvSpPr>
        <p:spPr>
          <a:xfrm>
            <a:off x="9349903" y="2985167"/>
            <a:ext cx="2489735" cy="584775"/>
          </a:xfrm>
          <a:prstGeom prst="rect">
            <a:avLst/>
          </a:prstGeom>
          <a:solidFill>
            <a:srgbClr val="BD9C71">
              <a:alpha val="50000"/>
            </a:srgbClr>
          </a:solidFill>
          <a:ln>
            <a:noFill/>
            <a:prstDash val="sysDot"/>
          </a:ln>
        </p:spPr>
        <p:txBody>
          <a:bodyPr wrap="square" rtlCol="0">
            <a:spAutoFit/>
          </a:bodyPr>
          <a:lstStyle/>
          <a:p>
            <a:pPr algn="ctr"/>
            <a:r>
              <a:rPr lang="en-US" sz="1600">
                <a:latin typeface="Arial" panose="020B0604020202020204" pitchFamily="34" charset="0"/>
                <a:cs typeface="Arial" panose="020B0604020202020204" pitchFamily="34" charset="0"/>
              </a:rPr>
              <a:t>Cluster-Based Random Parameter Models</a:t>
            </a:r>
          </a:p>
        </p:txBody>
      </p:sp>
      <p:sp>
        <p:nvSpPr>
          <p:cNvPr id="24" name="TextBox 23">
            <a:extLst>
              <a:ext uri="{FF2B5EF4-FFF2-40B4-BE49-F238E27FC236}">
                <a16:creationId xmlns:a16="http://schemas.microsoft.com/office/drawing/2014/main" id="{960E06A6-98AF-AB86-1E11-CAE5A31E589F}"/>
              </a:ext>
            </a:extLst>
          </p:cNvPr>
          <p:cNvSpPr txBox="1"/>
          <p:nvPr/>
        </p:nvSpPr>
        <p:spPr>
          <a:xfrm>
            <a:off x="6543598" y="5453770"/>
            <a:ext cx="2489735" cy="338554"/>
          </a:xfrm>
          <a:prstGeom prst="rect">
            <a:avLst/>
          </a:prstGeom>
          <a:solidFill>
            <a:srgbClr val="BEB468">
              <a:alpha val="50000"/>
            </a:srgbClr>
          </a:solidFill>
          <a:ln>
            <a:noFill/>
            <a:prstDash val="sysDot"/>
          </a:ln>
        </p:spPr>
        <p:txBody>
          <a:bodyPr wrap="square" rtlCol="0">
            <a:spAutoFit/>
          </a:bodyPr>
          <a:lstStyle/>
          <a:p>
            <a:pPr algn="ctr"/>
            <a:r>
              <a:rPr lang="en-US" sz="1600">
                <a:latin typeface="Arial" panose="020B0604020202020204" pitchFamily="34" charset="0"/>
                <a:cs typeface="Arial" panose="020B0604020202020204" pitchFamily="34" charset="0"/>
              </a:rPr>
              <a:t>Bigram Topic Modelling</a:t>
            </a:r>
          </a:p>
        </p:txBody>
      </p:sp>
      <p:sp>
        <p:nvSpPr>
          <p:cNvPr id="25" name="TextBox 24">
            <a:extLst>
              <a:ext uri="{FF2B5EF4-FFF2-40B4-BE49-F238E27FC236}">
                <a16:creationId xmlns:a16="http://schemas.microsoft.com/office/drawing/2014/main" id="{59DC7EEA-C673-7E49-FEE8-94395AEEE41C}"/>
              </a:ext>
            </a:extLst>
          </p:cNvPr>
          <p:cNvSpPr txBox="1"/>
          <p:nvPr/>
        </p:nvSpPr>
        <p:spPr>
          <a:xfrm>
            <a:off x="6910432" y="3597039"/>
            <a:ext cx="1756064" cy="461665"/>
          </a:xfrm>
          <a:prstGeom prst="rect">
            <a:avLst/>
          </a:prstGeom>
          <a:noFill/>
          <a:ln>
            <a:noFill/>
            <a:prstDash val="sysDot"/>
          </a:ln>
        </p:spPr>
        <p:txBody>
          <a:bodyPr wrap="square" rtlCol="0">
            <a:spAutoFit/>
          </a:bodyPr>
          <a:lstStyle/>
          <a:p>
            <a:pPr algn="ctr"/>
            <a:r>
              <a:rPr lang="en-US" sz="1200" b="1" i="1">
                <a:latin typeface="Arial" panose="020B0604020202020204" pitchFamily="34" charset="0"/>
                <a:cs typeface="Arial" panose="020B0604020202020204" pitchFamily="34" charset="0"/>
              </a:rPr>
              <a:t>Validation: </a:t>
            </a:r>
            <a:r>
              <a:rPr lang="en-US" sz="1200" i="1">
                <a:latin typeface="Arial" panose="020B0604020202020204" pitchFamily="34" charset="0"/>
                <a:cs typeface="Arial" panose="020B0604020202020204" pitchFamily="34" charset="0"/>
              </a:rPr>
              <a:t>SHAP Summary Plots</a:t>
            </a:r>
          </a:p>
        </p:txBody>
      </p:sp>
      <p:sp>
        <p:nvSpPr>
          <p:cNvPr id="29" name="TextBox 28">
            <a:extLst>
              <a:ext uri="{FF2B5EF4-FFF2-40B4-BE49-F238E27FC236}">
                <a16:creationId xmlns:a16="http://schemas.microsoft.com/office/drawing/2014/main" id="{649862AE-81AB-C2B1-2627-10C53CB81EDC}"/>
              </a:ext>
            </a:extLst>
          </p:cNvPr>
          <p:cNvSpPr txBox="1"/>
          <p:nvPr/>
        </p:nvSpPr>
        <p:spPr>
          <a:xfrm>
            <a:off x="8343621" y="4405046"/>
            <a:ext cx="1730625" cy="307777"/>
          </a:xfrm>
          <a:prstGeom prst="rect">
            <a:avLst/>
          </a:prstGeom>
          <a:solidFill>
            <a:schemeClr val="accent6">
              <a:lumMod val="20000"/>
              <a:lumOff val="80000"/>
              <a:alpha val="50000"/>
            </a:schemeClr>
          </a:solidFill>
        </p:spPr>
        <p:txBody>
          <a:bodyPr wrap="square" rtlCol="0">
            <a:spAutoFit/>
          </a:bodyPr>
          <a:lstStyle/>
          <a:p>
            <a:pPr algn="ctr"/>
            <a:r>
              <a:rPr lang="en-US" sz="1400" b="1">
                <a:latin typeface="Arial" panose="020B0604020202020204" pitchFamily="34" charset="0"/>
                <a:cs typeface="Arial" panose="020B0604020202020204" pitchFamily="34" charset="0"/>
              </a:rPr>
              <a:t>Cross Validation</a:t>
            </a:r>
          </a:p>
        </p:txBody>
      </p:sp>
      <p:cxnSp>
        <p:nvCxnSpPr>
          <p:cNvPr id="31" name="Connector: Elbow 30">
            <a:extLst>
              <a:ext uri="{FF2B5EF4-FFF2-40B4-BE49-F238E27FC236}">
                <a16:creationId xmlns:a16="http://schemas.microsoft.com/office/drawing/2014/main" id="{F1DA1F94-8282-79AC-816C-D04FC70BF80A}"/>
              </a:ext>
            </a:extLst>
          </p:cNvPr>
          <p:cNvCxnSpPr>
            <a:cxnSpLocks/>
            <a:stCxn id="29" idx="0"/>
            <a:endCxn id="22" idx="2"/>
          </p:cNvCxnSpPr>
          <p:nvPr/>
        </p:nvCxnSpPr>
        <p:spPr>
          <a:xfrm rot="5400000" flipH="1" flipV="1">
            <a:off x="9484300" y="3294576"/>
            <a:ext cx="835104" cy="138583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Connector: Elbow 43">
            <a:extLst>
              <a:ext uri="{FF2B5EF4-FFF2-40B4-BE49-F238E27FC236}">
                <a16:creationId xmlns:a16="http://schemas.microsoft.com/office/drawing/2014/main" id="{8DE322BE-58D1-0D03-8BCB-CD59ED9A4CCD}"/>
              </a:ext>
            </a:extLst>
          </p:cNvPr>
          <p:cNvCxnSpPr>
            <a:cxnSpLocks/>
            <a:stCxn id="29" idx="0"/>
            <a:endCxn id="25" idx="2"/>
          </p:cNvCxnSpPr>
          <p:nvPr/>
        </p:nvCxnSpPr>
        <p:spPr>
          <a:xfrm rot="16200000" flipV="1">
            <a:off x="8325528" y="3521640"/>
            <a:ext cx="346342" cy="1420470"/>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Connector: Elbow 51">
            <a:extLst>
              <a:ext uri="{FF2B5EF4-FFF2-40B4-BE49-F238E27FC236}">
                <a16:creationId xmlns:a16="http://schemas.microsoft.com/office/drawing/2014/main" id="{7139EDE6-29B9-95FF-456F-DEBABBEE40BE}"/>
              </a:ext>
            </a:extLst>
          </p:cNvPr>
          <p:cNvCxnSpPr>
            <a:cxnSpLocks/>
            <a:stCxn id="29" idx="2"/>
            <a:endCxn id="24" idx="3"/>
          </p:cNvCxnSpPr>
          <p:nvPr/>
        </p:nvCxnSpPr>
        <p:spPr>
          <a:xfrm rot="5400000">
            <a:off x="8666022" y="5080135"/>
            <a:ext cx="910224" cy="175601"/>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pic>
        <p:nvPicPr>
          <p:cNvPr id="58" name="Picture 57">
            <a:extLst>
              <a:ext uri="{FF2B5EF4-FFF2-40B4-BE49-F238E27FC236}">
                <a16:creationId xmlns:a16="http://schemas.microsoft.com/office/drawing/2014/main" id="{8B8F6FCE-4C0D-5AD4-41F1-594E00C31DF4}"/>
              </a:ext>
            </a:extLst>
          </p:cNvPr>
          <p:cNvPicPr>
            <a:picLocks noChangeAspect="1"/>
          </p:cNvPicPr>
          <p:nvPr/>
        </p:nvPicPr>
        <p:blipFill>
          <a:blip r:embed="rId7"/>
          <a:stretch>
            <a:fillRect/>
          </a:stretch>
        </p:blipFill>
        <p:spPr>
          <a:xfrm>
            <a:off x="4927514" y="2326941"/>
            <a:ext cx="710066" cy="710066"/>
          </a:xfrm>
          <a:prstGeom prst="rect">
            <a:avLst/>
          </a:prstGeom>
        </p:spPr>
      </p:pic>
      <p:pic>
        <p:nvPicPr>
          <p:cNvPr id="59" name="Picture 58" descr="A blue and white square with black text&#10;&#10;AI-generated content may be incorrect.">
            <a:extLst>
              <a:ext uri="{FF2B5EF4-FFF2-40B4-BE49-F238E27FC236}">
                <a16:creationId xmlns:a16="http://schemas.microsoft.com/office/drawing/2014/main" id="{2D383A92-899E-1990-1DA6-EB83A50AD53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954307" y="4688352"/>
            <a:ext cx="656480" cy="656480"/>
          </a:xfrm>
          <a:prstGeom prst="rect">
            <a:avLst/>
          </a:prstGeom>
        </p:spPr>
      </p:pic>
      <p:cxnSp>
        <p:nvCxnSpPr>
          <p:cNvPr id="69" name="Straight Arrow Connector 68">
            <a:extLst>
              <a:ext uri="{FF2B5EF4-FFF2-40B4-BE49-F238E27FC236}">
                <a16:creationId xmlns:a16="http://schemas.microsoft.com/office/drawing/2014/main" id="{8895E685-4F76-E3B2-5783-0D1D52341B7A}"/>
              </a:ext>
            </a:extLst>
          </p:cNvPr>
          <p:cNvCxnSpPr>
            <a:stCxn id="13" idx="3"/>
            <a:endCxn id="16" idx="1"/>
          </p:cNvCxnSpPr>
          <p:nvPr/>
        </p:nvCxnSpPr>
        <p:spPr>
          <a:xfrm flipV="1">
            <a:off x="6243412" y="3281501"/>
            <a:ext cx="285336" cy="20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B4869C03-3B6F-F255-C936-1344535ABB91}"/>
              </a:ext>
            </a:extLst>
          </p:cNvPr>
          <p:cNvCxnSpPr/>
          <p:nvPr/>
        </p:nvCxnSpPr>
        <p:spPr>
          <a:xfrm flipV="1">
            <a:off x="6250837" y="5611642"/>
            <a:ext cx="285336" cy="20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FFBF024F-10F9-972B-9C9E-065A9EACE570}"/>
              </a:ext>
            </a:extLst>
          </p:cNvPr>
          <p:cNvCxnSpPr>
            <a:stCxn id="16" idx="3"/>
            <a:endCxn id="22" idx="1"/>
          </p:cNvCxnSpPr>
          <p:nvPr/>
        </p:nvCxnSpPr>
        <p:spPr>
          <a:xfrm flipV="1">
            <a:off x="9018483" y="3277555"/>
            <a:ext cx="331420" cy="39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81" name="Picture 80">
            <a:extLst>
              <a:ext uri="{FF2B5EF4-FFF2-40B4-BE49-F238E27FC236}">
                <a16:creationId xmlns:a16="http://schemas.microsoft.com/office/drawing/2014/main" id="{61A12B46-63FC-81C8-2C56-182D685E1C3A}"/>
              </a:ext>
            </a:extLst>
          </p:cNvPr>
          <p:cNvPicPr>
            <a:picLocks noChangeAspect="1"/>
          </p:cNvPicPr>
          <p:nvPr/>
        </p:nvPicPr>
        <p:blipFill>
          <a:blip r:embed="rId9"/>
          <a:stretch>
            <a:fillRect/>
          </a:stretch>
        </p:blipFill>
        <p:spPr>
          <a:xfrm>
            <a:off x="10036749" y="4255905"/>
            <a:ext cx="595519" cy="595519"/>
          </a:xfrm>
          <a:prstGeom prst="rect">
            <a:avLst/>
          </a:prstGeom>
        </p:spPr>
      </p:pic>
      <p:sp>
        <p:nvSpPr>
          <p:cNvPr id="82" name="Rectangle 81">
            <a:extLst>
              <a:ext uri="{FF2B5EF4-FFF2-40B4-BE49-F238E27FC236}">
                <a16:creationId xmlns:a16="http://schemas.microsoft.com/office/drawing/2014/main" id="{55191A47-DF44-99A5-B268-0DCA9AFCA8B5}"/>
              </a:ext>
            </a:extLst>
          </p:cNvPr>
          <p:cNvSpPr/>
          <p:nvPr/>
        </p:nvSpPr>
        <p:spPr>
          <a:xfrm>
            <a:off x="6393505" y="2563639"/>
            <a:ext cx="5587101" cy="3635158"/>
          </a:xfrm>
          <a:prstGeom prst="rect">
            <a:avLst/>
          </a:prstGeom>
          <a:noFill/>
          <a:ln>
            <a:solidFill>
              <a:srgbClr val="0070C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4F7800E5-B6E2-89ED-0047-406929B13E4B}"/>
              </a:ext>
            </a:extLst>
          </p:cNvPr>
          <p:cNvSpPr txBox="1"/>
          <p:nvPr/>
        </p:nvSpPr>
        <p:spPr>
          <a:xfrm>
            <a:off x="907575" y="2830696"/>
            <a:ext cx="2489735" cy="584775"/>
          </a:xfrm>
          <a:prstGeom prst="rect">
            <a:avLst/>
          </a:prstGeom>
          <a:noFill/>
          <a:ln>
            <a:solidFill>
              <a:schemeClr val="accent1"/>
            </a:solidFill>
            <a:prstDash val="sysDot"/>
          </a:ln>
        </p:spPr>
        <p:txBody>
          <a:bodyPr wrap="square" rtlCol="0">
            <a:spAutoFit/>
          </a:bodyPr>
          <a:lstStyle/>
          <a:p>
            <a:pPr algn="ctr"/>
            <a:r>
              <a:rPr lang="en-US" sz="1600">
                <a:latin typeface="Arial" panose="020B0604020202020204" pitchFamily="34" charset="0"/>
                <a:cs typeface="Arial" panose="020B0604020202020204" pitchFamily="34" charset="0"/>
              </a:rPr>
              <a:t>12,753 Observations, 20 Variables</a:t>
            </a:r>
          </a:p>
        </p:txBody>
      </p:sp>
      <p:pic>
        <p:nvPicPr>
          <p:cNvPr id="4" name="Picture 4" descr="Explainable AI (XAI): Understanding the ...">
            <a:extLst>
              <a:ext uri="{FF2B5EF4-FFF2-40B4-BE49-F238E27FC236}">
                <a16:creationId xmlns:a16="http://schemas.microsoft.com/office/drawing/2014/main" id="{1462B7AE-C7DE-741F-7075-7806F453E007}"/>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31177" t="1" r="32745" b="37394"/>
          <a:stretch/>
        </p:blipFill>
        <p:spPr bwMode="auto">
          <a:xfrm>
            <a:off x="6621546" y="3657710"/>
            <a:ext cx="502778" cy="4885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730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4"/>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6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3"/>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64"/>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82"/>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69"/>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6"/>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4"/>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25"/>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80"/>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22"/>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71"/>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24"/>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29"/>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44"/>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31"/>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52"/>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19" grpId="0" animBg="1"/>
      <p:bldP spid="21" grpId="0"/>
      <p:bldP spid="23" grpId="0" animBg="1"/>
      <p:bldP spid="8" grpId="0" animBg="1"/>
      <p:bldP spid="13" grpId="0" animBg="1"/>
      <p:bldP spid="14" grpId="0" animBg="1"/>
      <p:bldP spid="16" grpId="0" animBg="1"/>
      <p:bldP spid="22" grpId="0" animBg="1"/>
      <p:bldP spid="24" grpId="0" animBg="1"/>
      <p:bldP spid="25" grpId="0"/>
      <p:bldP spid="29" grpId="0" animBg="1"/>
      <p:bldP spid="82" grpId="0" animBg="1"/>
      <p:bldP spid="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E48F64-41F5-122E-497E-B10CC64DA615}"/>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CF0CC99D-9B40-210C-7A75-C900A2DAAA73}"/>
              </a:ext>
            </a:extLst>
          </p:cNvPr>
          <p:cNvSpPr>
            <a:spLocks noGrp="1"/>
          </p:cNvSpPr>
          <p:nvPr>
            <p:ph type="title"/>
          </p:nvPr>
        </p:nvSpPr>
        <p:spPr>
          <a:xfrm>
            <a:off x="838199" y="365126"/>
            <a:ext cx="10981267" cy="684742"/>
          </a:xfrm>
        </p:spPr>
        <p:txBody>
          <a:bodyPr>
            <a:normAutofit fontScale="90000"/>
          </a:bodyPr>
          <a:lstStyle/>
          <a:p>
            <a:r>
              <a:rPr lang="en-US" b="1">
                <a:solidFill>
                  <a:srgbClr val="680000"/>
                </a:solidFill>
                <a:latin typeface="Arial" panose="020B0604020202020204" pitchFamily="34" charset="0"/>
                <a:cs typeface="Arial" panose="020B0604020202020204" pitchFamily="34" charset="0"/>
              </a:rPr>
              <a:t>Methodology (CCA Steps)</a:t>
            </a:r>
            <a:endParaRPr lang="en-US">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91963194-DF46-B73F-B62F-3E6E34F6CBAB}"/>
              </a:ext>
            </a:extLst>
          </p:cNvPr>
          <p:cNvSpPr>
            <a:spLocks noGrp="1"/>
          </p:cNvSpPr>
          <p:nvPr>
            <p:ph type="sldNum" sz="quarter" idx="12"/>
          </p:nvPr>
        </p:nvSpPr>
        <p:spPr>
          <a:xfrm>
            <a:off x="8610600" y="6310311"/>
            <a:ext cx="2743200" cy="365125"/>
          </a:xfrm>
        </p:spPr>
        <p:txBody>
          <a:bodyPr/>
          <a:lstStyle/>
          <a:p>
            <a:fld id="{AD813B8F-0C96-4966-B9C2-C2B58D97F9E1}" type="slidenum">
              <a:rPr lang="en-US" sz="1600" smtClean="0">
                <a:latin typeface="Arial" panose="020B0604020202020204" pitchFamily="34" charset="0"/>
                <a:cs typeface="Arial" panose="020B0604020202020204" pitchFamily="34" charset="0"/>
              </a:rPr>
              <a:t>13</a:t>
            </a:fld>
            <a:endParaRPr lang="en-US" sz="1600">
              <a:latin typeface="Arial" panose="020B0604020202020204" pitchFamily="34" charset="0"/>
              <a:cs typeface="Arial" panose="020B0604020202020204" pitchFamily="34" charset="0"/>
            </a:endParaRPr>
          </a:p>
        </p:txBody>
      </p:sp>
      <p:pic>
        <p:nvPicPr>
          <p:cNvPr id="15" name="Picture 14">
            <a:extLst>
              <a:ext uri="{FF2B5EF4-FFF2-40B4-BE49-F238E27FC236}">
                <a16:creationId xmlns:a16="http://schemas.microsoft.com/office/drawing/2014/main" id="{EF9047E1-D3DE-006C-6C03-15EEC9F20F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596247"/>
            <a:ext cx="12192000" cy="191434"/>
          </a:xfrm>
          <a:prstGeom prst="rect">
            <a:avLst/>
          </a:prstGeom>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F76D63E0-3AC9-DEC0-D018-BD8CE8AE6FA3}"/>
                  </a:ext>
                </a:extLst>
              </p:cNvPr>
              <p:cNvSpPr txBox="1"/>
              <p:nvPr/>
            </p:nvSpPr>
            <p:spPr>
              <a:xfrm>
                <a:off x="5030735" y="4490859"/>
                <a:ext cx="3505203" cy="63754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1" i="1">
                          <a:latin typeface="Cambria Math" panose="02040503050406030204" pitchFamily="18" charset="0"/>
                        </a:rPr>
                        <m:t>𝑩</m:t>
                      </m:r>
                      <m:r>
                        <a:rPr lang="en-US" sz="2400" b="1" i="1">
                          <a:latin typeface="Cambria Math" panose="02040503050406030204" pitchFamily="18" charset="0"/>
                        </a:rPr>
                        <m:t>=</m:t>
                      </m:r>
                      <m:sSup>
                        <m:sSupPr>
                          <m:ctrlPr>
                            <a:rPr lang="en-US" sz="2400" b="1" i="1">
                              <a:latin typeface="Cambria Math" panose="02040503050406030204" pitchFamily="18" charset="0"/>
                            </a:rPr>
                          </m:ctrlPr>
                        </m:sSupPr>
                        <m:e>
                          <m:d>
                            <m:dPr>
                              <m:begChr m:val="["/>
                              <m:endChr m:val="]"/>
                              <m:sepChr m:val=","/>
                              <m:ctrlPr>
                                <a:rPr lang="en-US" sz="2400" b="1" i="1">
                                  <a:latin typeface="Cambria Math" panose="02040503050406030204" pitchFamily="18" charset="0"/>
                                </a:rPr>
                              </m:ctrlPr>
                            </m:dPr>
                            <m:e>
                              <m:sSubSup>
                                <m:sSubSupPr>
                                  <m:ctrlPr>
                                    <a:rPr lang="en-US" sz="2400" b="1" i="1">
                                      <a:latin typeface="Cambria Math" panose="02040503050406030204" pitchFamily="18" charset="0"/>
                                    </a:rPr>
                                  </m:ctrlPr>
                                </m:sSubSupPr>
                                <m:e>
                                  <m:r>
                                    <a:rPr lang="en-US" sz="2400" b="1" i="1">
                                      <a:latin typeface="Cambria Math" panose="02040503050406030204" pitchFamily="18" charset="0"/>
                                    </a:rPr>
                                    <m:t>𝑩</m:t>
                                  </m:r>
                                </m:e>
                                <m:sub>
                                  <m:r>
                                    <a:rPr lang="en-US" sz="2400" b="1" i="1">
                                      <a:latin typeface="Cambria Math" panose="02040503050406030204" pitchFamily="18" charset="0"/>
                                    </a:rPr>
                                    <m:t>𝟏</m:t>
                                  </m:r>
                                </m:sub>
                                <m:sup>
                                  <m:r>
                                    <a:rPr lang="en-US" sz="2400" b="1" i="1">
                                      <a:latin typeface="Cambria Math" panose="02040503050406030204" pitchFamily="18" charset="0"/>
                                    </a:rPr>
                                    <m:t>⏉</m:t>
                                  </m:r>
                                </m:sup>
                              </m:sSubSup>
                            </m:e>
                            <m:e>
                              <m:sSubSup>
                                <m:sSubSupPr>
                                  <m:ctrlPr>
                                    <a:rPr lang="en-US" sz="2400" b="1" i="1">
                                      <a:latin typeface="Cambria Math" panose="02040503050406030204" pitchFamily="18" charset="0"/>
                                    </a:rPr>
                                  </m:ctrlPr>
                                </m:sSubSupPr>
                                <m:e>
                                  <m:r>
                                    <a:rPr lang="en-US" sz="2400" b="1" i="1">
                                      <a:latin typeface="Cambria Math" panose="02040503050406030204" pitchFamily="18" charset="0"/>
                                    </a:rPr>
                                    <m:t>𝑩</m:t>
                                  </m:r>
                                </m:e>
                                <m:sub>
                                  <m:r>
                                    <a:rPr lang="en-US" sz="2400" b="1" i="1">
                                      <a:latin typeface="Cambria Math" panose="02040503050406030204" pitchFamily="18" charset="0"/>
                                    </a:rPr>
                                    <m:t>𝟐</m:t>
                                  </m:r>
                                </m:sub>
                                <m:sup>
                                  <m:r>
                                    <a:rPr lang="en-US" sz="2400" b="1" i="1">
                                      <a:latin typeface="Cambria Math" panose="02040503050406030204" pitchFamily="18" charset="0"/>
                                    </a:rPr>
                                    <m:t>⏉</m:t>
                                  </m:r>
                                </m:sup>
                              </m:sSubSup>
                            </m:e>
                            <m:e>
                              <m:r>
                                <a:rPr lang="en-US" sz="2400" b="1" i="1">
                                  <a:latin typeface="Cambria Math" panose="02040503050406030204" pitchFamily="18" charset="0"/>
                                </a:rPr>
                                <m:t>….</m:t>
                              </m:r>
                              <m:sSubSup>
                                <m:sSubSupPr>
                                  <m:ctrlPr>
                                    <a:rPr lang="en-US" sz="2400" b="1" i="1">
                                      <a:latin typeface="Cambria Math" panose="02040503050406030204" pitchFamily="18" charset="0"/>
                                    </a:rPr>
                                  </m:ctrlPr>
                                </m:sSubSupPr>
                                <m:e>
                                  <m:r>
                                    <a:rPr lang="en-US" sz="2400" b="1" i="1">
                                      <a:latin typeface="Cambria Math" panose="02040503050406030204" pitchFamily="18" charset="0"/>
                                    </a:rPr>
                                    <m:t>𝑩</m:t>
                                  </m:r>
                                </m:e>
                                <m:sub>
                                  <m:r>
                                    <a:rPr lang="en-US" sz="2400" b="1" i="1">
                                      <a:latin typeface="Cambria Math" panose="02040503050406030204" pitchFamily="18" charset="0"/>
                                    </a:rPr>
                                    <m:t>𝒒</m:t>
                                  </m:r>
                                </m:sub>
                                <m:sup>
                                  <m:r>
                                    <a:rPr lang="en-US" sz="2400" b="1" i="1">
                                      <a:latin typeface="Cambria Math" panose="02040503050406030204" pitchFamily="18" charset="0"/>
                                    </a:rPr>
                                    <m:t>⏉</m:t>
                                  </m:r>
                                </m:sup>
                              </m:sSubSup>
                            </m:e>
                          </m:d>
                        </m:e>
                        <m:sup>
                          <m:r>
                            <a:rPr lang="en-US" sz="2400" b="1" i="1">
                              <a:latin typeface="Cambria Math" panose="02040503050406030204" pitchFamily="18" charset="0"/>
                            </a:rPr>
                            <m:t>⏉</m:t>
                          </m:r>
                        </m:sup>
                      </m:sSup>
                    </m:oMath>
                  </m:oMathPara>
                </a14:m>
                <a:endParaRPr lang="en-US" sz="2400" b="1" i="1">
                  <a:latin typeface="Arial" panose="020B0604020202020204" pitchFamily="34" charset="0"/>
                  <a:cs typeface="Arial" panose="020B0604020202020204" pitchFamily="34" charset="0"/>
                </a:endParaRPr>
              </a:p>
            </p:txBody>
          </p:sp>
        </mc:Choice>
        <mc:Fallback xmlns="">
          <p:sp>
            <p:nvSpPr>
              <p:cNvPr id="9" name="TextBox 8">
                <a:extLst>
                  <a:ext uri="{FF2B5EF4-FFF2-40B4-BE49-F238E27FC236}">
                    <a16:creationId xmlns:a16="http://schemas.microsoft.com/office/drawing/2014/main" id="{F76D63E0-3AC9-DEC0-D018-BD8CE8AE6FA3}"/>
                  </a:ext>
                </a:extLst>
              </p:cNvPr>
              <p:cNvSpPr txBox="1">
                <a:spLocks noRot="1" noChangeAspect="1" noMove="1" noResize="1" noEditPoints="1" noAdjustHandles="1" noChangeArrowheads="1" noChangeShapeType="1" noTextEdit="1"/>
              </p:cNvSpPr>
              <p:nvPr/>
            </p:nvSpPr>
            <p:spPr>
              <a:xfrm>
                <a:off x="5030735" y="4490859"/>
                <a:ext cx="3505203" cy="637547"/>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6D53E957-0730-940D-795C-5E02E51EC39F}"/>
                  </a:ext>
                </a:extLst>
              </p:cNvPr>
              <p:cNvSpPr txBox="1"/>
              <p:nvPr/>
            </p:nvSpPr>
            <p:spPr>
              <a:xfrm>
                <a:off x="5569526" y="1735690"/>
                <a:ext cx="2556164" cy="923330"/>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Binary super indicator matrix, </a:t>
                </a:r>
                <a14:m>
                  <m:oMath xmlns:m="http://schemas.openxmlformats.org/officeDocument/2006/math">
                    <m:r>
                      <a:rPr lang="en-CA" sz="1800" i="1" smtClean="0">
                        <a:effectLst/>
                        <a:latin typeface="Cambria Math" panose="02040503050406030204" pitchFamily="18" charset="0"/>
                        <a:ea typeface="Malgun Gothic" panose="020B0503020000020004" pitchFamily="34" charset="-127"/>
                        <a:cs typeface="Times New Roman" panose="02020603050405020304" pitchFamily="18" charset="0"/>
                      </a:rPr>
                      <m:t>𝑍</m:t>
                    </m:r>
                  </m:oMath>
                </a14:m>
                <a:r>
                  <a:rPr lang="en-US">
                    <a:latin typeface="Arial" panose="020B0604020202020204" pitchFamily="34" charset="0"/>
                    <a:cs typeface="Arial" panose="020B0604020202020204" pitchFamily="34" charset="0"/>
                  </a:rPr>
                  <a:t>(</a:t>
                </a:r>
                <a14:m>
                  <m:oMath xmlns:m="http://schemas.openxmlformats.org/officeDocument/2006/math">
                    <m:r>
                      <a:rPr lang="en-CA" i="1">
                        <a:latin typeface="Cambria Math" panose="02040503050406030204" pitchFamily="18" charset="0"/>
                      </a:rPr>
                      <m:t>𝑛</m:t>
                    </m:r>
                    <m:r>
                      <a:rPr lang="en-CA" i="1">
                        <a:latin typeface="Cambria Math" panose="02040503050406030204" pitchFamily="18" charset="0"/>
                      </a:rPr>
                      <m:t>×</m:t>
                    </m:r>
                    <m:r>
                      <a:rPr lang="en-CA" i="1">
                        <a:latin typeface="Cambria Math" panose="02040503050406030204" pitchFamily="18" charset="0"/>
                      </a:rPr>
                      <m:t>𝑄</m:t>
                    </m:r>
                  </m:oMath>
                </a14:m>
                <a:r>
                  <a:rPr lang="en-US">
                    <a:latin typeface="Arial" panose="020B0604020202020204" pitchFamily="34" charset="0"/>
                    <a:cs typeface="Arial" panose="020B0604020202020204" pitchFamily="34" charset="0"/>
                  </a:rPr>
                  <a:t>)</a:t>
                </a:r>
              </a:p>
              <a:p>
                <a:endParaRPr lang="en-US">
                  <a:latin typeface="Arial" panose="020B0604020202020204" pitchFamily="34" charset="0"/>
                  <a:cs typeface="Arial" panose="020B0604020202020204" pitchFamily="34" charset="0"/>
                </a:endParaRPr>
              </a:p>
            </p:txBody>
          </p:sp>
        </mc:Choice>
        <mc:Fallback xmlns="">
          <p:sp>
            <p:nvSpPr>
              <p:cNvPr id="4" name="TextBox 3">
                <a:extLst>
                  <a:ext uri="{FF2B5EF4-FFF2-40B4-BE49-F238E27FC236}">
                    <a16:creationId xmlns:a16="http://schemas.microsoft.com/office/drawing/2014/main" id="{6D53E957-0730-940D-795C-5E02E51EC39F}"/>
                  </a:ext>
                </a:extLst>
              </p:cNvPr>
              <p:cNvSpPr txBox="1">
                <a:spLocks noRot="1" noChangeAspect="1" noMove="1" noResize="1" noEditPoints="1" noAdjustHandles="1" noChangeArrowheads="1" noChangeShapeType="1" noTextEdit="1"/>
              </p:cNvSpPr>
              <p:nvPr/>
            </p:nvSpPr>
            <p:spPr>
              <a:xfrm>
                <a:off x="5569526" y="1735690"/>
                <a:ext cx="2556164" cy="923330"/>
              </a:xfrm>
              <a:prstGeom prst="rect">
                <a:avLst/>
              </a:prstGeom>
              <a:blipFill>
                <a:blip r:embed="rId5"/>
                <a:stretch>
                  <a:fillRect l="-2148" t="-397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25C93EA-969D-6498-4797-DE0A389A66F3}"/>
                  </a:ext>
                </a:extLst>
              </p:cNvPr>
              <p:cNvSpPr txBox="1"/>
              <p:nvPr/>
            </p:nvSpPr>
            <p:spPr>
              <a:xfrm>
                <a:off x="5230089" y="1214393"/>
                <a:ext cx="2999509" cy="52129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𝒁</m:t>
                      </m:r>
                      <m:r>
                        <a:rPr lang="en-US" sz="2400" b="1" i="1" smtClean="0">
                          <a:latin typeface="Cambria Math" panose="02040503050406030204" pitchFamily="18" charset="0"/>
                        </a:rPr>
                        <m:t>=</m:t>
                      </m:r>
                      <m:d>
                        <m:dPr>
                          <m:begChr m:val="["/>
                          <m:endChr m:val="]"/>
                          <m:ctrlPr>
                            <a:rPr lang="en-US" sz="2400" b="1" i="1">
                              <a:latin typeface="Cambria Math" panose="02040503050406030204" pitchFamily="18" charset="0"/>
                            </a:rPr>
                          </m:ctrlPr>
                        </m:dPr>
                        <m:e>
                          <m:sSub>
                            <m:sSubPr>
                              <m:ctrlPr>
                                <a:rPr lang="en-US" sz="2400" b="1" i="1">
                                  <a:latin typeface="Cambria Math" panose="02040503050406030204" pitchFamily="18" charset="0"/>
                                </a:rPr>
                              </m:ctrlPr>
                            </m:sSubPr>
                            <m:e>
                              <m:r>
                                <a:rPr lang="en-CA" sz="2400" b="1" i="1">
                                  <a:latin typeface="Cambria Math" panose="02040503050406030204" pitchFamily="18" charset="0"/>
                                </a:rPr>
                                <m:t>𝒁</m:t>
                              </m:r>
                            </m:e>
                            <m:sub>
                              <m:r>
                                <a:rPr lang="en-CA" sz="2400" b="1" i="1">
                                  <a:latin typeface="Cambria Math" panose="02040503050406030204" pitchFamily="18" charset="0"/>
                                </a:rPr>
                                <m:t>𝟏</m:t>
                              </m:r>
                            </m:sub>
                          </m:sSub>
                          <m:r>
                            <a:rPr lang="en-CA" sz="2400" b="1" i="1">
                              <a:latin typeface="Cambria Math" panose="02040503050406030204" pitchFamily="18" charset="0"/>
                            </a:rPr>
                            <m:t>,</m:t>
                          </m:r>
                          <m:sSub>
                            <m:sSubPr>
                              <m:ctrlPr>
                                <a:rPr lang="en-US" sz="2400" b="1" i="1">
                                  <a:latin typeface="Cambria Math" panose="02040503050406030204" pitchFamily="18" charset="0"/>
                                </a:rPr>
                              </m:ctrlPr>
                            </m:sSubPr>
                            <m:e>
                              <m:r>
                                <a:rPr lang="en-CA" sz="2400" b="1" i="1">
                                  <a:latin typeface="Cambria Math" panose="02040503050406030204" pitchFamily="18" charset="0"/>
                                </a:rPr>
                                <m:t>𝒁</m:t>
                              </m:r>
                            </m:e>
                            <m:sub>
                              <m:r>
                                <a:rPr lang="en-CA" sz="2400" b="1" i="1">
                                  <a:latin typeface="Cambria Math" panose="02040503050406030204" pitchFamily="18" charset="0"/>
                                </a:rPr>
                                <m:t>𝟐</m:t>
                              </m:r>
                            </m:sub>
                          </m:sSub>
                          <m:r>
                            <a:rPr lang="en-CA" sz="2400" b="1" i="1">
                              <a:latin typeface="Cambria Math" panose="02040503050406030204" pitchFamily="18" charset="0"/>
                            </a:rPr>
                            <m:t>,...,</m:t>
                          </m:r>
                          <m:sSub>
                            <m:sSubPr>
                              <m:ctrlPr>
                                <a:rPr lang="en-US" sz="2400" b="1" i="1">
                                  <a:latin typeface="Cambria Math" panose="02040503050406030204" pitchFamily="18" charset="0"/>
                                </a:rPr>
                              </m:ctrlPr>
                            </m:sSubPr>
                            <m:e>
                              <m:r>
                                <a:rPr lang="en-CA" sz="2400" b="1" i="1">
                                  <a:latin typeface="Cambria Math" panose="02040503050406030204" pitchFamily="18" charset="0"/>
                                </a:rPr>
                                <m:t>𝒁</m:t>
                              </m:r>
                            </m:e>
                            <m:sub>
                              <m:r>
                                <a:rPr lang="en-CA" sz="2400" b="1" i="1">
                                  <a:latin typeface="Cambria Math" panose="02040503050406030204" pitchFamily="18" charset="0"/>
                                </a:rPr>
                                <m:t>𝒒</m:t>
                              </m:r>
                            </m:sub>
                          </m:sSub>
                        </m:e>
                      </m:d>
                    </m:oMath>
                  </m:oMathPara>
                </a14:m>
                <a:endParaRPr lang="en-US" sz="2400" b="1">
                  <a:latin typeface="Arial" panose="020B0604020202020204" pitchFamily="34" charset="0"/>
                  <a:cs typeface="Arial" panose="020B0604020202020204" pitchFamily="34" charset="0"/>
                </a:endParaRPr>
              </a:p>
            </p:txBody>
          </p:sp>
        </mc:Choice>
        <mc:Fallback xmlns="">
          <p:sp>
            <p:nvSpPr>
              <p:cNvPr id="7" name="TextBox 6">
                <a:extLst>
                  <a:ext uri="{FF2B5EF4-FFF2-40B4-BE49-F238E27FC236}">
                    <a16:creationId xmlns:a16="http://schemas.microsoft.com/office/drawing/2014/main" id="{F25C93EA-969D-6498-4797-DE0A389A66F3}"/>
                  </a:ext>
                </a:extLst>
              </p:cNvPr>
              <p:cNvSpPr txBox="1">
                <a:spLocks noRot="1" noChangeAspect="1" noMove="1" noResize="1" noEditPoints="1" noAdjustHandles="1" noChangeArrowheads="1" noChangeShapeType="1" noTextEdit="1"/>
              </p:cNvSpPr>
              <p:nvPr/>
            </p:nvSpPr>
            <p:spPr>
              <a:xfrm>
                <a:off x="5230089" y="1214393"/>
                <a:ext cx="2999509" cy="521297"/>
              </a:xfrm>
              <a:prstGeom prst="rect">
                <a:avLst/>
              </a:prstGeom>
              <a:blipFill>
                <a:blip r:embed="rId6"/>
                <a:stretch>
                  <a:fillRect/>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384126B2-FC84-E453-BEBF-FEFC16D20189}"/>
              </a:ext>
            </a:extLst>
          </p:cNvPr>
          <p:cNvSpPr txBox="1"/>
          <p:nvPr/>
        </p:nvSpPr>
        <p:spPr>
          <a:xfrm>
            <a:off x="5505255" y="5078609"/>
            <a:ext cx="2556164" cy="646331"/>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Category quantification matrix.</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60B8CAEE-49C3-5FE6-D401-D17E3BE7E4EE}"/>
                  </a:ext>
                </a:extLst>
              </p:cNvPr>
              <p:cNvSpPr txBox="1"/>
              <p:nvPr/>
            </p:nvSpPr>
            <p:spPr>
              <a:xfrm>
                <a:off x="1047748" y="4154003"/>
                <a:ext cx="2892138" cy="923330"/>
              </a:xfrm>
              <a:prstGeom prst="rect">
                <a:avLst/>
              </a:prstGeom>
              <a:noFill/>
            </p:spPr>
            <p:txBody>
              <a:bodyPr wrap="square">
                <a:spAutoFit/>
              </a:bodyPr>
              <a:lstStyle/>
              <a:p>
                <a14:m>
                  <m:oMath xmlns:m="http://schemas.openxmlformats.org/officeDocument/2006/math">
                    <m:r>
                      <a:rPr lang="en-US" sz="1800" b="0" i="1" smtClean="0">
                        <a:latin typeface="Cambria Math" panose="02040503050406030204" pitchFamily="18" charset="0"/>
                      </a:rPr>
                      <m:t>𝑌</m:t>
                    </m:r>
                  </m:oMath>
                </a14:m>
                <a:r>
                  <a:rPr lang="en-US">
                    <a:latin typeface="Arial" panose="020B0604020202020204" pitchFamily="34" charset="0"/>
                    <a:cs typeface="Arial" panose="020B0604020202020204" pitchFamily="34" charset="0"/>
                  </a:rPr>
                  <a:t> represents coordinates of observations in the reduced dimension space.</a:t>
                </a:r>
              </a:p>
            </p:txBody>
          </p:sp>
        </mc:Choice>
        <mc:Fallback xmlns="">
          <p:sp>
            <p:nvSpPr>
              <p:cNvPr id="12" name="TextBox 11">
                <a:extLst>
                  <a:ext uri="{FF2B5EF4-FFF2-40B4-BE49-F238E27FC236}">
                    <a16:creationId xmlns:a16="http://schemas.microsoft.com/office/drawing/2014/main" id="{60B8CAEE-49C3-5FE6-D401-D17E3BE7E4EE}"/>
                  </a:ext>
                </a:extLst>
              </p:cNvPr>
              <p:cNvSpPr txBox="1">
                <a:spLocks noRot="1" noChangeAspect="1" noMove="1" noResize="1" noEditPoints="1" noAdjustHandles="1" noChangeArrowheads="1" noChangeShapeType="1" noTextEdit="1"/>
              </p:cNvSpPr>
              <p:nvPr/>
            </p:nvSpPr>
            <p:spPr>
              <a:xfrm>
                <a:off x="1047748" y="4154003"/>
                <a:ext cx="2892138" cy="923330"/>
              </a:xfrm>
              <a:prstGeom prst="rect">
                <a:avLst/>
              </a:prstGeom>
              <a:blipFill>
                <a:blip r:embed="rId7"/>
                <a:stretch>
                  <a:fillRect l="-1899" t="-3289" r="-422" b="-92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37383A6E-8E4C-FAB6-EBFA-FC2F8399FD84}"/>
                  </a:ext>
                </a:extLst>
              </p:cNvPr>
              <p:cNvSpPr txBox="1"/>
              <p:nvPr/>
            </p:nvSpPr>
            <p:spPr>
              <a:xfrm>
                <a:off x="838199" y="3123648"/>
                <a:ext cx="3311236" cy="92217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1" i="1">
                          <a:latin typeface="Cambria Math" panose="02040503050406030204" pitchFamily="18" charset="0"/>
                        </a:rPr>
                        <m:t>𝒀</m:t>
                      </m:r>
                      <m:r>
                        <a:rPr lang="en-US" sz="2400" b="1" i="1">
                          <a:latin typeface="Cambria Math" panose="02040503050406030204" pitchFamily="18" charset="0"/>
                        </a:rPr>
                        <m:t>=</m:t>
                      </m:r>
                      <m:f>
                        <m:fPr>
                          <m:ctrlPr>
                            <a:rPr lang="en-US" sz="2400" b="1" i="1">
                              <a:latin typeface="Cambria Math" panose="02040503050406030204" pitchFamily="18" charset="0"/>
                            </a:rPr>
                          </m:ctrlPr>
                        </m:fPr>
                        <m:num>
                          <m:r>
                            <a:rPr lang="en-US" sz="2400" b="1" i="1">
                              <a:latin typeface="Cambria Math" panose="02040503050406030204" pitchFamily="18" charset="0"/>
                            </a:rPr>
                            <m:t>𝟏</m:t>
                          </m:r>
                        </m:num>
                        <m:den>
                          <m:r>
                            <a:rPr lang="en-US" sz="2400" b="1" i="1">
                              <a:latin typeface="Cambria Math" panose="02040503050406030204" pitchFamily="18" charset="0"/>
                            </a:rPr>
                            <m:t>𝒒</m:t>
                          </m:r>
                        </m:den>
                      </m:f>
                      <m:d>
                        <m:dPr>
                          <m:ctrlPr>
                            <a:rPr lang="en-US" sz="2400" b="1" i="1">
                              <a:latin typeface="Cambria Math" panose="02040503050406030204" pitchFamily="18" charset="0"/>
                            </a:rPr>
                          </m:ctrlPr>
                        </m:dPr>
                        <m:e>
                          <m:sSub>
                            <m:sSubPr>
                              <m:ctrlPr>
                                <a:rPr lang="en-US" sz="2400" b="1" i="1">
                                  <a:latin typeface="Cambria Math" panose="02040503050406030204" pitchFamily="18" charset="0"/>
                                </a:rPr>
                              </m:ctrlPr>
                            </m:sSubPr>
                            <m:e>
                              <m:r>
                                <a:rPr lang="en-US" sz="2400" b="1" i="1">
                                  <a:latin typeface="Cambria Math" panose="02040503050406030204" pitchFamily="18" charset="0"/>
                                </a:rPr>
                                <m:t>𝑰</m:t>
                              </m:r>
                            </m:e>
                            <m:sub>
                              <m:r>
                                <a:rPr lang="en-US" sz="2400" b="1" i="1">
                                  <a:latin typeface="Cambria Math" panose="02040503050406030204" pitchFamily="18" charset="0"/>
                                </a:rPr>
                                <m:t>𝒏</m:t>
                              </m:r>
                            </m:sub>
                          </m:sSub>
                          <m:r>
                            <a:rPr lang="en-US" sz="2400" b="1" i="1">
                              <a:latin typeface="Cambria Math" panose="02040503050406030204" pitchFamily="18" charset="0"/>
                            </a:rPr>
                            <m:t>−</m:t>
                          </m:r>
                          <m:f>
                            <m:fPr>
                              <m:ctrlPr>
                                <a:rPr lang="en-US" sz="2400" b="1" i="1">
                                  <a:latin typeface="Cambria Math" panose="02040503050406030204" pitchFamily="18" charset="0"/>
                                </a:rPr>
                              </m:ctrlPr>
                            </m:fPr>
                            <m:num>
                              <m:sSub>
                                <m:sSubPr>
                                  <m:ctrlPr>
                                    <a:rPr lang="en-US" sz="2400" b="1" i="1">
                                      <a:latin typeface="Cambria Math" panose="02040503050406030204" pitchFamily="18" charset="0"/>
                                    </a:rPr>
                                  </m:ctrlPr>
                                </m:sSubPr>
                                <m:e>
                                  <m:r>
                                    <a:rPr lang="en-US" sz="2400" b="1" i="1">
                                      <a:latin typeface="Cambria Math" panose="02040503050406030204" pitchFamily="18" charset="0"/>
                                    </a:rPr>
                                    <m:t>𝟏</m:t>
                                  </m:r>
                                </m:e>
                                <m:sub>
                                  <m:r>
                                    <a:rPr lang="en-US" sz="2400" b="1" i="1">
                                      <a:latin typeface="Cambria Math" panose="02040503050406030204" pitchFamily="18" charset="0"/>
                                    </a:rPr>
                                    <m:t>𝒏</m:t>
                                  </m:r>
                                </m:sub>
                              </m:sSub>
                              <m:sSubSup>
                                <m:sSubSupPr>
                                  <m:ctrlPr>
                                    <a:rPr lang="en-US" sz="2400" b="1" i="1">
                                      <a:latin typeface="Cambria Math" panose="02040503050406030204" pitchFamily="18" charset="0"/>
                                    </a:rPr>
                                  </m:ctrlPr>
                                </m:sSubSupPr>
                                <m:e>
                                  <m:r>
                                    <a:rPr lang="en-US" sz="2400" b="1" i="1">
                                      <a:latin typeface="Cambria Math" panose="02040503050406030204" pitchFamily="18" charset="0"/>
                                    </a:rPr>
                                    <m:t>𝟏</m:t>
                                  </m:r>
                                </m:e>
                                <m:sub>
                                  <m:r>
                                    <a:rPr lang="en-US" sz="2400" b="1" i="1">
                                      <a:latin typeface="Cambria Math" panose="02040503050406030204" pitchFamily="18" charset="0"/>
                                    </a:rPr>
                                    <m:t>𝒏</m:t>
                                  </m:r>
                                </m:sub>
                                <m:sup>
                                  <m:r>
                                    <a:rPr lang="en-US" sz="2400" b="1" i="1">
                                      <a:latin typeface="Cambria Math" panose="02040503050406030204" pitchFamily="18" charset="0"/>
                                    </a:rPr>
                                    <m:t>′</m:t>
                                  </m:r>
                                </m:sup>
                              </m:sSubSup>
                            </m:num>
                            <m:den>
                              <m:r>
                                <a:rPr lang="en-US" sz="2400" b="1" i="1">
                                  <a:latin typeface="Cambria Math" panose="02040503050406030204" pitchFamily="18" charset="0"/>
                                </a:rPr>
                                <m:t>𝒏</m:t>
                              </m:r>
                            </m:den>
                          </m:f>
                        </m:e>
                      </m:d>
                      <m:r>
                        <a:rPr lang="en-US" sz="2400" b="1" i="1">
                          <a:latin typeface="Cambria Math" panose="02040503050406030204" pitchFamily="18" charset="0"/>
                        </a:rPr>
                        <m:t>𝒁𝑩</m:t>
                      </m:r>
                    </m:oMath>
                  </m:oMathPara>
                </a14:m>
                <a:endParaRPr lang="en-US" sz="2400" b="1" i="1">
                  <a:latin typeface="Arial" panose="020B0604020202020204" pitchFamily="34" charset="0"/>
                  <a:cs typeface="Arial" panose="020B0604020202020204" pitchFamily="34" charset="0"/>
                </a:endParaRPr>
              </a:p>
            </p:txBody>
          </p:sp>
        </mc:Choice>
        <mc:Fallback xmlns="">
          <p:sp>
            <p:nvSpPr>
              <p:cNvPr id="14" name="TextBox 13">
                <a:extLst>
                  <a:ext uri="{FF2B5EF4-FFF2-40B4-BE49-F238E27FC236}">
                    <a16:creationId xmlns:a16="http://schemas.microsoft.com/office/drawing/2014/main" id="{37383A6E-8E4C-FAB6-EBFA-FC2F8399FD84}"/>
                  </a:ext>
                </a:extLst>
              </p:cNvPr>
              <p:cNvSpPr txBox="1">
                <a:spLocks noRot="1" noChangeAspect="1" noMove="1" noResize="1" noEditPoints="1" noAdjustHandles="1" noChangeArrowheads="1" noChangeShapeType="1" noTextEdit="1"/>
              </p:cNvSpPr>
              <p:nvPr/>
            </p:nvSpPr>
            <p:spPr>
              <a:xfrm>
                <a:off x="838199" y="3123648"/>
                <a:ext cx="3311236" cy="922176"/>
              </a:xfrm>
              <a:prstGeom prst="rect">
                <a:avLst/>
              </a:prstGeom>
              <a:blipFill>
                <a:blip r:embed="rId8"/>
                <a:stretch>
                  <a:fillRect/>
                </a:stretch>
              </a:blipFill>
            </p:spPr>
            <p:txBody>
              <a:bodyPr/>
              <a:lstStyle/>
              <a:p>
                <a:r>
                  <a:rPr lang="en-US">
                    <a:noFill/>
                  </a:rPr>
                  <a:t> </a:t>
                </a:r>
              </a:p>
            </p:txBody>
          </p:sp>
        </mc:Fallback>
      </mc:AlternateContent>
      <p:cxnSp>
        <p:nvCxnSpPr>
          <p:cNvPr id="18" name="Connector: Elbow 17">
            <a:extLst>
              <a:ext uri="{FF2B5EF4-FFF2-40B4-BE49-F238E27FC236}">
                <a16:creationId xmlns:a16="http://schemas.microsoft.com/office/drawing/2014/main" id="{C781DBFC-3DDB-FA08-1A27-64E9B99071FA}"/>
              </a:ext>
            </a:extLst>
          </p:cNvPr>
          <p:cNvCxnSpPr>
            <a:endCxn id="7" idx="1"/>
          </p:cNvCxnSpPr>
          <p:nvPr/>
        </p:nvCxnSpPr>
        <p:spPr>
          <a:xfrm rot="5400000" flipH="1" flipV="1">
            <a:off x="3463519" y="1655268"/>
            <a:ext cx="1946796" cy="158634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Connector: Elbow 19">
            <a:extLst>
              <a:ext uri="{FF2B5EF4-FFF2-40B4-BE49-F238E27FC236}">
                <a16:creationId xmlns:a16="http://schemas.microsoft.com/office/drawing/2014/main" id="{42FF6E33-98E1-8973-5C98-BF572B442A5D}"/>
              </a:ext>
            </a:extLst>
          </p:cNvPr>
          <p:cNvCxnSpPr>
            <a:cxnSpLocks/>
          </p:cNvCxnSpPr>
          <p:nvPr/>
        </p:nvCxnSpPr>
        <p:spPr>
          <a:xfrm>
            <a:off x="4003965" y="3629823"/>
            <a:ext cx="1291741" cy="125985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85859F28-A4CE-0E40-1E05-458DEAE3E14A}"/>
                  </a:ext>
                </a:extLst>
              </p:cNvPr>
              <p:cNvSpPr txBox="1"/>
              <p:nvPr/>
            </p:nvSpPr>
            <p:spPr>
              <a:xfrm>
                <a:off x="5505255" y="2746162"/>
                <a:ext cx="2819399" cy="1477328"/>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
                </a:pPr>
                <a:r>
                  <a:rPr lang="en-US">
                    <a:latin typeface="Arial" panose="020B0604020202020204" pitchFamily="34" charset="0"/>
                    <a:cs typeface="Arial" panose="020B0604020202020204" pitchFamily="34" charset="0"/>
                  </a:rPr>
                  <a:t>n is the number of observations</a:t>
                </a:r>
              </a:p>
              <a:p>
                <a:pPr marL="285750" indent="-285750">
                  <a:buFont typeface="Wingdings" panose="05000000000000000000" pitchFamily="2" charset="2"/>
                  <a:buChar char="§"/>
                </a:pPr>
                <a:r>
                  <a:rPr lang="en-US">
                    <a:latin typeface="Arial" panose="020B0604020202020204" pitchFamily="34" charset="0"/>
                    <a:cs typeface="Arial" panose="020B0604020202020204" pitchFamily="34" charset="0"/>
                  </a:rPr>
                  <a:t>Q is total categories</a:t>
                </a:r>
              </a:p>
              <a:p>
                <a:pPr marL="285750" indent="-285750">
                  <a:buFont typeface="Wingdings" panose="05000000000000000000" pitchFamily="2" charset="2"/>
                  <a:buChar char="§"/>
                </a:pPr>
                <a14:m>
                  <m:oMath xmlns:m="http://schemas.openxmlformats.org/officeDocument/2006/math">
                    <m:r>
                      <a:rPr lang="en-CA" sz="1800" i="1" smtClean="0">
                        <a:effectLst/>
                        <a:latin typeface="Cambria Math" panose="02040503050406030204" pitchFamily="18" charset="0"/>
                        <a:ea typeface="Malgun Gothic" panose="020B0503020000020004" pitchFamily="34" charset="-127"/>
                        <a:cs typeface="Times New Roman" panose="02020603050405020304" pitchFamily="18" charset="0"/>
                      </a:rPr>
                      <m:t>𝑞</m:t>
                    </m:r>
                  </m:oMath>
                </a14:m>
                <a:r>
                  <a:rPr lang="en-CA" sz="1800">
                    <a:effectLst/>
                    <a:latin typeface="Arial" panose="020B0604020202020204" pitchFamily="34" charset="0"/>
                    <a:ea typeface="Malgun Gothic" panose="020B0503020000020004" pitchFamily="34" charset="-127"/>
                    <a:cs typeface="Arial" panose="020B0604020202020204" pitchFamily="34" charset="0"/>
                  </a:rPr>
                  <a:t> indicates the total categorical variables</a:t>
                </a:r>
                <a:endParaRPr lang="en-US">
                  <a:latin typeface="Arial" panose="020B0604020202020204" pitchFamily="34" charset="0"/>
                  <a:cs typeface="Arial" panose="020B0604020202020204" pitchFamily="34" charset="0"/>
                </a:endParaRPr>
              </a:p>
            </p:txBody>
          </p:sp>
        </mc:Choice>
        <mc:Fallback xmlns="">
          <p:sp>
            <p:nvSpPr>
              <p:cNvPr id="26" name="TextBox 25">
                <a:extLst>
                  <a:ext uri="{FF2B5EF4-FFF2-40B4-BE49-F238E27FC236}">
                    <a16:creationId xmlns:a16="http://schemas.microsoft.com/office/drawing/2014/main" id="{85859F28-A4CE-0E40-1E05-458DEAE3E14A}"/>
                  </a:ext>
                </a:extLst>
              </p:cNvPr>
              <p:cNvSpPr txBox="1">
                <a:spLocks noRot="1" noChangeAspect="1" noMove="1" noResize="1" noEditPoints="1" noAdjustHandles="1" noChangeArrowheads="1" noChangeShapeType="1" noTextEdit="1"/>
              </p:cNvSpPr>
              <p:nvPr/>
            </p:nvSpPr>
            <p:spPr>
              <a:xfrm>
                <a:off x="5505255" y="2746162"/>
                <a:ext cx="2819399" cy="1477328"/>
              </a:xfrm>
              <a:prstGeom prst="rect">
                <a:avLst/>
              </a:prstGeom>
              <a:blipFill>
                <a:blip r:embed="rId9"/>
                <a:stretch>
                  <a:fillRect l="-1296" t="-2058" b="-53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E0D2D4C9-01D1-D88B-E5EA-A715E8CB65C6}"/>
                  </a:ext>
                </a:extLst>
              </p:cNvPr>
              <p:cNvSpPr txBox="1"/>
              <p:nvPr/>
            </p:nvSpPr>
            <p:spPr>
              <a:xfrm>
                <a:off x="8825344" y="1028200"/>
                <a:ext cx="2895601" cy="5355312"/>
              </a:xfrm>
              <a:prstGeom prst="rect">
                <a:avLst/>
              </a:prstGeom>
              <a:noFill/>
            </p:spPr>
            <p:txBody>
              <a:bodyPr wrap="square">
                <a:spAutoFit/>
              </a:bodyPr>
              <a:lstStyle/>
              <a:p>
                <a:pPr marL="342900" indent="-342900">
                  <a:buFont typeface="+mj-lt"/>
                  <a:buAutoNum type="arabicPeriod"/>
                </a:pPr>
                <a:r>
                  <a:rPr lang="en-US">
                    <a:latin typeface="Arial" panose="020B0604020202020204" pitchFamily="34" charset="0"/>
                    <a:cs typeface="Arial" panose="020B0604020202020204" pitchFamily="34" charset="0"/>
                  </a:rPr>
                  <a:t>Initialize the </a:t>
                </a:r>
                <a:r>
                  <a:rPr lang="en-US" b="1">
                    <a:latin typeface="Arial" panose="020B0604020202020204" pitchFamily="34" charset="0"/>
                    <a:cs typeface="Arial" panose="020B0604020202020204" pitchFamily="34" charset="0"/>
                  </a:rPr>
                  <a:t>cluster membership matrix </a:t>
                </a:r>
                <a14:m>
                  <m:oMath xmlns:m="http://schemas.openxmlformats.org/officeDocument/2006/math">
                    <m:sSub>
                      <m:sSubPr>
                        <m:ctrlPr>
                          <a:rPr lang="en-US" b="1" i="1" smtClean="0">
                            <a:effectLst/>
                            <a:latin typeface="Cambria Math" panose="02040503050406030204" pitchFamily="18" charset="0"/>
                          </a:rPr>
                        </m:ctrlPr>
                      </m:sSubPr>
                      <m:e>
                        <m:r>
                          <a:rPr lang="en-CA" sz="1800" b="1" i="1">
                            <a:effectLst/>
                            <a:latin typeface="Cambria Math" panose="02040503050406030204" pitchFamily="18" charset="0"/>
                            <a:ea typeface="Malgun Gothic" panose="020B0503020000020004" pitchFamily="34" charset="-127"/>
                            <a:cs typeface="Times New Roman" panose="02020603050405020304" pitchFamily="18" charset="0"/>
                          </a:rPr>
                          <m:t>𝒁</m:t>
                        </m:r>
                      </m:e>
                      <m:sub>
                        <m:r>
                          <a:rPr lang="en-CA" sz="1800" b="1" i="1">
                            <a:effectLst/>
                            <a:latin typeface="Cambria Math" panose="02040503050406030204" pitchFamily="18" charset="0"/>
                            <a:ea typeface="Malgun Gothic" panose="020B0503020000020004" pitchFamily="34" charset="-127"/>
                            <a:cs typeface="Times New Roman" panose="02020603050405020304" pitchFamily="18" charset="0"/>
                          </a:rPr>
                          <m:t>𝒌</m:t>
                        </m:r>
                      </m:sub>
                    </m:sSub>
                  </m:oMath>
                </a14:m>
                <a:r>
                  <a:rPr lang="en-US">
                    <a:latin typeface="Arial" panose="020B0604020202020204" pitchFamily="34" charset="0"/>
                    <a:cs typeface="Arial" panose="020B0604020202020204" pitchFamily="34" charset="0"/>
                  </a:rPr>
                  <a:t> with random assignments and compute initial category quantifications </a:t>
                </a:r>
                <a14:m>
                  <m:oMath xmlns:m="http://schemas.openxmlformats.org/officeDocument/2006/math">
                    <m:r>
                      <a:rPr lang="en-CA" i="1">
                        <a:latin typeface="Cambria Math" panose="02040503050406030204" pitchFamily="18" charset="0"/>
                      </a:rPr>
                      <m:t>𝐵</m:t>
                    </m:r>
                  </m:oMath>
                </a14:m>
                <a:r>
                  <a:rPr lang="en-US">
                    <a:latin typeface="Arial" panose="020B0604020202020204" pitchFamily="34" charset="0"/>
                    <a:cs typeface="Arial" panose="020B0604020202020204" pitchFamily="34" charset="0"/>
                  </a:rPr>
                  <a:t>.</a:t>
                </a:r>
              </a:p>
              <a:p>
                <a:pPr marL="342900" indent="-342900">
                  <a:buFont typeface="+mj-lt"/>
                  <a:buAutoNum type="arabicPeriod"/>
                </a:pPr>
                <a:r>
                  <a:rPr lang="en-US">
                    <a:latin typeface="Arial" panose="020B0604020202020204" pitchFamily="34" charset="0"/>
                    <a:cs typeface="Arial" panose="020B0604020202020204" pitchFamily="34" charset="0"/>
                  </a:rPr>
                  <a:t>Calculate object coordinates </a:t>
                </a:r>
                <a14:m>
                  <m:oMath xmlns:m="http://schemas.openxmlformats.org/officeDocument/2006/math">
                    <m:r>
                      <a:rPr lang="en-CA" sz="1800" i="1" smtClean="0">
                        <a:effectLst/>
                        <a:latin typeface="Cambria Math" panose="02040503050406030204" pitchFamily="18" charset="0"/>
                        <a:ea typeface="Malgun Gothic" panose="020B0503020000020004" pitchFamily="34" charset="-127"/>
                        <a:cs typeface="Times New Roman" panose="02020603050405020304" pitchFamily="18" charset="0"/>
                      </a:rPr>
                      <m:t>𝑌</m:t>
                    </m:r>
                  </m:oMath>
                </a14:m>
                <a:endParaRPr lang="en-US" sz="1800">
                  <a:effectLst/>
                  <a:latin typeface="Arial" panose="020B0604020202020204" pitchFamily="34" charset="0"/>
                  <a:ea typeface="Malgun Gothic" panose="020B0503020000020004" pitchFamily="34" charset="-127"/>
                  <a:cs typeface="Arial" panose="020B0604020202020204" pitchFamily="34" charset="0"/>
                </a:endParaRPr>
              </a:p>
              <a:p>
                <a:pPr marL="342900" indent="-342900">
                  <a:buFont typeface="+mj-lt"/>
                  <a:buAutoNum type="arabicPeriod"/>
                </a:pPr>
                <a:r>
                  <a:rPr lang="en-US" err="1">
                    <a:latin typeface="Arial" panose="020B0604020202020204" pitchFamily="34" charset="0"/>
                    <a:cs typeface="Arial" panose="020B0604020202020204" pitchFamily="34" charset="0"/>
                  </a:rPr>
                  <a:t>Update</a:t>
                </a:r>
                <a:r>
                  <a:rPr lang="en-US">
                    <a:latin typeface="Arial" panose="020B0604020202020204" pitchFamily="34" charset="0"/>
                    <a:cs typeface="Arial" panose="020B0604020202020204" pitchFamily="34" charset="0"/>
                  </a:rPr>
                  <a:t> </a:t>
                </a:r>
                <a14:m>
                  <m:oMath xmlns:m="http://schemas.openxmlformats.org/officeDocument/2006/math">
                    <m:sSub>
                      <m:sSubPr>
                        <m:ctrlPr>
                          <a:rPr lang="en-US" i="1" smtClean="0">
                            <a:effectLst/>
                            <a:latin typeface="Cambria Math" panose="02040503050406030204" pitchFamily="18" charset="0"/>
                          </a:rPr>
                        </m:ctrlPr>
                      </m:sSubPr>
                      <m:e>
                        <m:r>
                          <a:rPr lang="en-CA" sz="1800" i="1">
                            <a:effectLst/>
                            <a:latin typeface="Cambria Math" panose="02040503050406030204" pitchFamily="18" charset="0"/>
                            <a:ea typeface="Malgun Gothic" panose="020B0503020000020004" pitchFamily="34" charset="-127"/>
                            <a:cs typeface="Times New Roman" panose="02020603050405020304" pitchFamily="18" charset="0"/>
                          </a:rPr>
                          <m:t>𝑍</m:t>
                        </m:r>
                      </m:e>
                      <m:sub>
                        <m:r>
                          <a:rPr lang="en-CA" sz="1800" i="1">
                            <a:effectLst/>
                            <a:latin typeface="Cambria Math" panose="02040503050406030204" pitchFamily="18" charset="0"/>
                            <a:ea typeface="Malgun Gothic" panose="020B0503020000020004" pitchFamily="34" charset="-127"/>
                            <a:cs typeface="Times New Roman" panose="02020603050405020304" pitchFamily="18" charset="0"/>
                          </a:rPr>
                          <m:t>𝑘</m:t>
                        </m:r>
                      </m:sub>
                    </m:sSub>
                  </m:oMath>
                </a14:m>
                <a:r>
                  <a:rPr lang="en-US">
                    <a:latin typeface="Arial" panose="020B0604020202020204" pitchFamily="34" charset="0"/>
                    <a:cs typeface="Arial" panose="020B0604020202020204" pitchFamily="34" charset="0"/>
                  </a:rPr>
                  <a:t>​  by applying K-means to </a:t>
                </a:r>
                <a14:m>
                  <m:oMath xmlns:m="http://schemas.openxmlformats.org/officeDocument/2006/math">
                    <m:r>
                      <a:rPr lang="en-CA" i="1">
                        <a:latin typeface="Cambria Math" panose="02040503050406030204" pitchFamily="18" charset="0"/>
                        <a:ea typeface="Malgun Gothic" panose="020B0503020000020004" pitchFamily="34" charset="-127"/>
                        <a:cs typeface="Times New Roman" panose="02020603050405020304" pitchFamily="18" charset="0"/>
                      </a:rPr>
                      <m:t>𝑌</m:t>
                    </m:r>
                  </m:oMath>
                </a14:m>
                <a:r>
                  <a:rPr lang="en-US">
                    <a:latin typeface="Arial" panose="020B0604020202020204" pitchFamily="34" charset="0"/>
                    <a:cs typeface="Arial" panose="020B0604020202020204" pitchFamily="34" charset="0"/>
                  </a:rPr>
                  <a:t>.</a:t>
                </a:r>
              </a:p>
              <a:p>
                <a:pPr marL="342900" indent="-342900">
                  <a:buFont typeface="+mj-lt"/>
                  <a:buAutoNum type="arabicPeriod"/>
                </a:pPr>
                <a:r>
                  <a:rPr lang="en-US">
                    <a:latin typeface="Arial" panose="020B0604020202020204" pitchFamily="34" charset="0"/>
                    <a:cs typeface="Arial" panose="020B0604020202020204" pitchFamily="34" charset="0"/>
                  </a:rPr>
                  <a:t>Repeat steps 2–3 until </a:t>
                </a:r>
                <a14:m>
                  <m:oMath xmlns:m="http://schemas.openxmlformats.org/officeDocument/2006/math">
                    <m:sSub>
                      <m:sSubPr>
                        <m:ctrlPr>
                          <a:rPr lang="en-US" i="1">
                            <a:latin typeface="Cambria Math" panose="02040503050406030204" pitchFamily="18" charset="0"/>
                          </a:rPr>
                        </m:ctrlPr>
                      </m:sSubPr>
                      <m:e>
                        <m:r>
                          <a:rPr lang="en-CA" i="1">
                            <a:latin typeface="Cambria Math" panose="02040503050406030204" pitchFamily="18" charset="0"/>
                          </a:rPr>
                          <m:t>𝑍</m:t>
                        </m:r>
                      </m:e>
                      <m:sub>
                        <m:r>
                          <a:rPr lang="en-CA" i="1">
                            <a:latin typeface="Cambria Math" panose="02040503050406030204" pitchFamily="18" charset="0"/>
                          </a:rPr>
                          <m:t>𝑘</m:t>
                        </m:r>
                      </m:sub>
                    </m:sSub>
                    <m:r>
                      <a:rPr lang="en-US" b="0" i="0" smtClean="0">
                        <a:latin typeface="Cambria Math" panose="02040503050406030204" pitchFamily="18" charset="0"/>
                      </a:rPr>
                      <m:t>,</m:t>
                    </m:r>
                  </m:oMath>
                </a14:m>
                <a:r>
                  <a:rPr lang="en-US">
                    <a:latin typeface="Arial" panose="020B0604020202020204" pitchFamily="34" charset="0"/>
                    <a:cs typeface="Arial" panose="020B0604020202020204" pitchFamily="34" charset="0"/>
                  </a:rPr>
                  <a:t> </a:t>
                </a:r>
                <a14:m>
                  <m:oMath xmlns:m="http://schemas.openxmlformats.org/officeDocument/2006/math">
                    <m:r>
                      <a:rPr lang="en-CA" i="1">
                        <a:latin typeface="Cambria Math" panose="02040503050406030204" pitchFamily="18" charset="0"/>
                        <a:ea typeface="Malgun Gothic" panose="020B0503020000020004" pitchFamily="34" charset="-127"/>
                        <a:cs typeface="Times New Roman" panose="02020603050405020304" pitchFamily="18" charset="0"/>
                      </a:rPr>
                      <m:t>𝑌</m:t>
                    </m:r>
                  </m:oMath>
                </a14:m>
                <a:r>
                  <a:rPr lang="en-US">
                    <a:latin typeface="Arial" panose="020B0604020202020204" pitchFamily="34" charset="0"/>
                    <a:cs typeface="Arial" panose="020B0604020202020204" pitchFamily="34" charset="0"/>
                  </a:rPr>
                  <a:t>, and </a:t>
                </a:r>
                <a:r>
                  <a:rPr lang="en-CA" b="1">
                    <a:latin typeface="Arial" panose="020B0604020202020204" pitchFamily="34" charset="0"/>
                    <a:cs typeface="Arial" panose="020B0604020202020204" pitchFamily="34" charset="0"/>
                  </a:rPr>
                  <a:t>matrix of cluster centroids</a:t>
                </a:r>
                <a14:m>
                  <m:oMath xmlns:m="http://schemas.openxmlformats.org/officeDocument/2006/math">
                    <m:r>
                      <a:rPr lang="en-US" b="1" i="0" smtClean="0">
                        <a:latin typeface="Cambria Math" panose="02040503050406030204" pitchFamily="18" charset="0"/>
                      </a:rPr>
                      <m:t> </m:t>
                    </m:r>
                    <m:r>
                      <a:rPr lang="en-CA" b="1" i="1">
                        <a:latin typeface="Cambria Math" panose="02040503050406030204" pitchFamily="18" charset="0"/>
                      </a:rPr>
                      <m:t>𝑮</m:t>
                    </m:r>
                  </m:oMath>
                </a14:m>
                <a:r>
                  <a:rPr lang="en-US" b="1">
                    <a:latin typeface="Arial" panose="020B0604020202020204" pitchFamily="34" charset="0"/>
                    <a:cs typeface="Arial" panose="020B0604020202020204" pitchFamily="34" charset="0"/>
                  </a:rPr>
                  <a:t> </a:t>
                </a:r>
                <a:r>
                  <a:rPr lang="en-US">
                    <a:latin typeface="Arial" panose="020B0604020202020204" pitchFamily="34" charset="0"/>
                    <a:cs typeface="Arial" panose="020B0604020202020204" pitchFamily="34" charset="0"/>
                  </a:rPr>
                  <a:t>stop changing.</a:t>
                </a:r>
              </a:p>
              <a:p>
                <a:pPr marL="342900" indent="-342900">
                  <a:buFont typeface="+mj-lt"/>
                  <a:buAutoNum type="arabicPeriod"/>
                </a:pPr>
                <a:r>
                  <a:rPr lang="en-US">
                    <a:latin typeface="Arial" panose="020B0604020202020204" pitchFamily="34" charset="0"/>
                    <a:cs typeface="Arial" panose="020B0604020202020204" pitchFamily="34" charset="0"/>
                  </a:rPr>
                  <a:t>Output the final cluster centroids </a:t>
                </a:r>
                <a14:m>
                  <m:oMath xmlns:m="http://schemas.openxmlformats.org/officeDocument/2006/math">
                    <m:r>
                      <a:rPr lang="en-CA" i="1" smtClean="0">
                        <a:latin typeface="Cambria Math" panose="02040503050406030204" pitchFamily="18" charset="0"/>
                      </a:rPr>
                      <m:t>𝐺</m:t>
                    </m:r>
                  </m:oMath>
                </a14:m>
                <a:r>
                  <a:rPr lang="en-US">
                    <a:latin typeface="Arial" panose="020B0604020202020204" pitchFamily="34" charset="0"/>
                    <a:cs typeface="Arial" panose="020B0604020202020204" pitchFamily="34" charset="0"/>
                  </a:rPr>
                  <a:t> and category quantifications </a:t>
                </a:r>
                <a14:m>
                  <m:oMath xmlns:m="http://schemas.openxmlformats.org/officeDocument/2006/math">
                    <m:r>
                      <a:rPr lang="en-CA" i="1">
                        <a:latin typeface="Cambria Math" panose="02040503050406030204" pitchFamily="18" charset="0"/>
                      </a:rPr>
                      <m:t>𝐵</m:t>
                    </m:r>
                  </m:oMath>
                </a14:m>
                <a:r>
                  <a:rPr lang="en-US">
                    <a:latin typeface="Arial" panose="020B0604020202020204" pitchFamily="34" charset="0"/>
                    <a:cs typeface="Arial" panose="020B0604020202020204" pitchFamily="34" charset="0"/>
                  </a:rPr>
                  <a:t>.</a:t>
                </a:r>
              </a:p>
            </p:txBody>
          </p:sp>
        </mc:Choice>
        <mc:Fallback xmlns="">
          <p:sp>
            <p:nvSpPr>
              <p:cNvPr id="34" name="TextBox 33">
                <a:extLst>
                  <a:ext uri="{FF2B5EF4-FFF2-40B4-BE49-F238E27FC236}">
                    <a16:creationId xmlns:a16="http://schemas.microsoft.com/office/drawing/2014/main" id="{E0D2D4C9-01D1-D88B-E5EA-A715E8CB65C6}"/>
                  </a:ext>
                </a:extLst>
              </p:cNvPr>
              <p:cNvSpPr txBox="1">
                <a:spLocks noRot="1" noChangeAspect="1" noMove="1" noResize="1" noEditPoints="1" noAdjustHandles="1" noChangeArrowheads="1" noChangeShapeType="1" noTextEdit="1"/>
              </p:cNvSpPr>
              <p:nvPr/>
            </p:nvSpPr>
            <p:spPr>
              <a:xfrm>
                <a:off x="8825344" y="1028200"/>
                <a:ext cx="2895601" cy="5355312"/>
              </a:xfrm>
              <a:prstGeom prst="rect">
                <a:avLst/>
              </a:prstGeom>
              <a:blipFill>
                <a:blip r:embed="rId10"/>
                <a:stretch>
                  <a:fillRect l="-1474" t="-683" r="-2316" b="-911"/>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7F6DCF56-FFA0-03BF-DA71-A8AE9CDBD155}"/>
              </a:ext>
            </a:extLst>
          </p:cNvPr>
          <p:cNvSpPr txBox="1"/>
          <p:nvPr/>
        </p:nvSpPr>
        <p:spPr>
          <a:xfrm>
            <a:off x="5144105" y="2288949"/>
            <a:ext cx="3278462" cy="307777"/>
          </a:xfrm>
          <a:prstGeom prst="rect">
            <a:avLst/>
          </a:prstGeom>
          <a:noFill/>
        </p:spPr>
        <p:txBody>
          <a:bodyPr wrap="none" rtlCol="0">
            <a:spAutoFit/>
          </a:bodyPr>
          <a:lstStyle/>
          <a:p>
            <a:r>
              <a:rPr lang="en-US" sz="1400">
                <a:latin typeface="Arial" panose="020B0604020202020204" pitchFamily="34" charset="0"/>
                <a:cs typeface="Arial" panose="020B0604020202020204" pitchFamily="34" charset="0"/>
              </a:rPr>
              <a:t>(encodes all categories of all variables)</a:t>
            </a:r>
          </a:p>
        </p:txBody>
      </p:sp>
      <p:sp>
        <p:nvSpPr>
          <p:cNvPr id="6" name="TextBox 5">
            <a:extLst>
              <a:ext uri="{FF2B5EF4-FFF2-40B4-BE49-F238E27FC236}">
                <a16:creationId xmlns:a16="http://schemas.microsoft.com/office/drawing/2014/main" id="{5B613385-B660-ECD2-2C11-054321CDA304}"/>
              </a:ext>
            </a:extLst>
          </p:cNvPr>
          <p:cNvSpPr txBox="1"/>
          <p:nvPr/>
        </p:nvSpPr>
        <p:spPr>
          <a:xfrm>
            <a:off x="5144105" y="5622281"/>
            <a:ext cx="3085493" cy="523220"/>
          </a:xfrm>
          <a:prstGeom prst="rect">
            <a:avLst/>
          </a:prstGeom>
          <a:noFill/>
        </p:spPr>
        <p:txBody>
          <a:bodyPr wrap="square" rtlCol="0">
            <a:spAutoFit/>
          </a:bodyPr>
          <a:lstStyle/>
          <a:p>
            <a:pPr algn="ctr"/>
            <a:r>
              <a:rPr lang="en-US" sz="1400">
                <a:latin typeface="Arial" panose="020B0604020202020204" pitchFamily="34" charset="0"/>
                <a:cs typeface="Arial" panose="020B0604020202020204" pitchFamily="34" charset="0"/>
              </a:rPr>
              <a:t>(helps transform categorical data into numerical space)</a:t>
            </a:r>
          </a:p>
        </p:txBody>
      </p:sp>
    </p:spTree>
    <p:extLst>
      <p:ext uri="{BB962C8B-B14F-4D97-AF65-F5344CB8AC3E}">
        <p14:creationId xmlns:p14="http://schemas.microsoft.com/office/powerpoint/2010/main" val="926660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4" grpId="0"/>
      <p:bldP spid="7" grpId="0"/>
      <p:bldP spid="10" grpId="0"/>
      <p:bldP spid="12" grpId="0"/>
      <p:bldP spid="14" grpId="0"/>
      <p:bldP spid="26" grpId="0" animBg="1"/>
      <p:bldP spid="34" grpId="0"/>
      <p:bldP spid="3" grpId="0"/>
      <p:bldP spid="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122704-CE34-42BF-B09D-44AA1FCE561C}"/>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97FE9E9A-B7E5-1DE4-D324-F38497461FEF}"/>
              </a:ext>
            </a:extLst>
          </p:cNvPr>
          <p:cNvSpPr>
            <a:spLocks noGrp="1"/>
          </p:cNvSpPr>
          <p:nvPr>
            <p:ph type="title"/>
          </p:nvPr>
        </p:nvSpPr>
        <p:spPr>
          <a:xfrm>
            <a:off x="838199" y="365126"/>
            <a:ext cx="10981267" cy="684742"/>
          </a:xfrm>
        </p:spPr>
        <p:txBody>
          <a:bodyPr>
            <a:normAutofit/>
          </a:bodyPr>
          <a:lstStyle/>
          <a:p>
            <a:r>
              <a:rPr lang="en-US" sz="3600" b="1">
                <a:solidFill>
                  <a:srgbClr val="680000"/>
                </a:solidFill>
                <a:latin typeface="Arial" panose="020B0604020202020204" pitchFamily="34" charset="0"/>
                <a:cs typeface="Arial" panose="020B0604020202020204" pitchFamily="34" charset="0"/>
              </a:rPr>
              <a:t>Methodology (Random Parameter Logit Model)</a:t>
            </a:r>
            <a:endParaRPr lang="en-US" sz="360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022C83BF-0A09-CAF1-1BB8-9C7B9F8CCC0E}"/>
              </a:ext>
            </a:extLst>
          </p:cNvPr>
          <p:cNvSpPr>
            <a:spLocks noGrp="1"/>
          </p:cNvSpPr>
          <p:nvPr>
            <p:ph type="sldNum" sz="quarter" idx="12"/>
          </p:nvPr>
        </p:nvSpPr>
        <p:spPr>
          <a:xfrm>
            <a:off x="8610600" y="6310311"/>
            <a:ext cx="2743200" cy="365125"/>
          </a:xfrm>
        </p:spPr>
        <p:txBody>
          <a:bodyPr/>
          <a:lstStyle/>
          <a:p>
            <a:fld id="{AD813B8F-0C96-4966-B9C2-C2B58D97F9E1}" type="slidenum">
              <a:rPr lang="en-US" sz="1400" smtClean="0">
                <a:latin typeface="Arial" panose="020B0604020202020204" pitchFamily="34" charset="0"/>
                <a:cs typeface="Arial" panose="020B0604020202020204" pitchFamily="34" charset="0"/>
              </a:rPr>
              <a:t>14</a:t>
            </a:fld>
            <a:endParaRPr lang="en-US" sz="1400">
              <a:latin typeface="Arial" panose="020B0604020202020204" pitchFamily="34" charset="0"/>
              <a:cs typeface="Arial" panose="020B0604020202020204" pitchFamily="34" charset="0"/>
            </a:endParaRPr>
          </a:p>
        </p:txBody>
      </p:sp>
      <p:pic>
        <p:nvPicPr>
          <p:cNvPr id="15" name="Picture 14">
            <a:extLst>
              <a:ext uri="{FF2B5EF4-FFF2-40B4-BE49-F238E27FC236}">
                <a16:creationId xmlns:a16="http://schemas.microsoft.com/office/drawing/2014/main" id="{590E3A79-86D0-0735-0500-B684EF5E9C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596247"/>
            <a:ext cx="12192000" cy="191434"/>
          </a:xfrm>
          <a:prstGeom prst="rect">
            <a:avLst/>
          </a:prstGeom>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6D6D8E4-7221-67F4-2F40-A3A69755CDE4}"/>
                  </a:ext>
                </a:extLst>
              </p:cNvPr>
              <p:cNvSpPr txBox="1"/>
              <p:nvPr/>
            </p:nvSpPr>
            <p:spPr>
              <a:xfrm>
                <a:off x="2666344" y="2271846"/>
                <a:ext cx="6094990" cy="63139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3200" i="1" smtClean="0">
                              <a:solidFill>
                                <a:srgbClr val="836967"/>
                              </a:solidFill>
                              <a:latin typeface="Cambria Math" panose="02040503050406030204" pitchFamily="18" charset="0"/>
                            </a:rPr>
                          </m:ctrlPr>
                        </m:sSubPr>
                        <m:e>
                          <m:r>
                            <a:rPr lang="en-US" sz="3200" b="0" i="1">
                              <a:latin typeface="Cambria Math" panose="02040503050406030204" pitchFamily="18" charset="0"/>
                            </a:rPr>
                            <m:t>𝑆</m:t>
                          </m:r>
                        </m:e>
                        <m:sub>
                          <m:r>
                            <a:rPr lang="en-US" sz="3200" b="0" i="1">
                              <a:latin typeface="Cambria Math" panose="02040503050406030204" pitchFamily="18" charset="0"/>
                            </a:rPr>
                            <m:t>𝑖𝑗</m:t>
                          </m:r>
                        </m:sub>
                      </m:sSub>
                      <m:r>
                        <a:rPr lang="en-US" sz="3200" b="0" i="0">
                          <a:latin typeface="Cambria Math" panose="02040503050406030204" pitchFamily="18" charset="0"/>
                        </a:rPr>
                        <m:t>=</m:t>
                      </m:r>
                      <m:sSub>
                        <m:sSubPr>
                          <m:ctrlPr>
                            <a:rPr lang="en-US" sz="3200" i="1">
                              <a:solidFill>
                                <a:srgbClr val="836967"/>
                              </a:solidFill>
                              <a:latin typeface="Cambria Math" panose="02040503050406030204" pitchFamily="18" charset="0"/>
                            </a:rPr>
                          </m:ctrlPr>
                        </m:sSubPr>
                        <m:e>
                          <m:r>
                            <a:rPr lang="en-US" sz="3200" b="0" i="1">
                              <a:latin typeface="Cambria Math" panose="02040503050406030204" pitchFamily="18" charset="0"/>
                            </a:rPr>
                            <m:t>𝛽</m:t>
                          </m:r>
                        </m:e>
                        <m:sub>
                          <m:r>
                            <a:rPr lang="en-US" sz="3200" b="0" i="1">
                              <a:latin typeface="Cambria Math" panose="02040503050406030204" pitchFamily="18" charset="0"/>
                            </a:rPr>
                            <m:t>𝑖</m:t>
                          </m:r>
                        </m:sub>
                      </m:sSub>
                      <m:sSub>
                        <m:sSubPr>
                          <m:ctrlPr>
                            <a:rPr lang="en-US" sz="3200" i="1">
                              <a:solidFill>
                                <a:srgbClr val="836967"/>
                              </a:solidFill>
                              <a:latin typeface="Cambria Math" panose="02040503050406030204" pitchFamily="18" charset="0"/>
                            </a:rPr>
                          </m:ctrlPr>
                        </m:sSubPr>
                        <m:e>
                          <m:r>
                            <a:rPr lang="en-US" sz="3200" b="0" i="1">
                              <a:latin typeface="Cambria Math" panose="02040503050406030204" pitchFamily="18" charset="0"/>
                            </a:rPr>
                            <m:t>𝑋</m:t>
                          </m:r>
                        </m:e>
                        <m:sub>
                          <m:r>
                            <a:rPr lang="en-US" sz="3200" b="0" i="1">
                              <a:latin typeface="Cambria Math" panose="02040503050406030204" pitchFamily="18" charset="0"/>
                            </a:rPr>
                            <m:t>𝑖𝑗</m:t>
                          </m:r>
                        </m:sub>
                      </m:sSub>
                      <m:r>
                        <a:rPr lang="en-US" sz="3200" b="0" i="0">
                          <a:latin typeface="Cambria Math" panose="02040503050406030204" pitchFamily="18" charset="0"/>
                        </a:rPr>
                        <m:t>+</m:t>
                      </m:r>
                      <m:sSub>
                        <m:sSubPr>
                          <m:ctrlPr>
                            <a:rPr lang="en-US" sz="3200" i="1">
                              <a:solidFill>
                                <a:srgbClr val="836967"/>
                              </a:solidFill>
                              <a:latin typeface="Cambria Math" panose="02040503050406030204" pitchFamily="18" charset="0"/>
                            </a:rPr>
                          </m:ctrlPr>
                        </m:sSubPr>
                        <m:e>
                          <m:r>
                            <a:rPr lang="en-US" sz="3200" b="0" i="1">
                              <a:latin typeface="Cambria Math" panose="02040503050406030204" pitchFamily="18" charset="0"/>
                            </a:rPr>
                            <m:t>𝜀</m:t>
                          </m:r>
                        </m:e>
                        <m:sub>
                          <m:r>
                            <a:rPr lang="en-US" sz="3200" b="0" i="1">
                              <a:latin typeface="Cambria Math" panose="02040503050406030204" pitchFamily="18" charset="0"/>
                            </a:rPr>
                            <m:t>𝑖𝑗</m:t>
                          </m:r>
                        </m:sub>
                      </m:sSub>
                    </m:oMath>
                  </m:oMathPara>
                </a14:m>
                <a:endParaRPr lang="en-US">
                  <a:latin typeface="Arial" panose="020B0604020202020204" pitchFamily="34" charset="0"/>
                  <a:cs typeface="Arial" panose="020B0604020202020204" pitchFamily="34" charset="0"/>
                </a:endParaRPr>
              </a:p>
            </p:txBody>
          </p:sp>
        </mc:Choice>
        <mc:Fallback xmlns="">
          <p:sp>
            <p:nvSpPr>
              <p:cNvPr id="4" name="TextBox 3">
                <a:extLst>
                  <a:ext uri="{FF2B5EF4-FFF2-40B4-BE49-F238E27FC236}">
                    <a16:creationId xmlns:a16="http://schemas.microsoft.com/office/drawing/2014/main" id="{96D6D8E4-7221-67F4-2F40-A3A69755CDE4}"/>
                  </a:ext>
                </a:extLst>
              </p:cNvPr>
              <p:cNvSpPr txBox="1">
                <a:spLocks noRot="1" noChangeAspect="1" noMove="1" noResize="1" noEditPoints="1" noAdjustHandles="1" noChangeArrowheads="1" noChangeShapeType="1" noTextEdit="1"/>
              </p:cNvSpPr>
              <p:nvPr/>
            </p:nvSpPr>
            <p:spPr>
              <a:xfrm>
                <a:off x="2666344" y="2271846"/>
                <a:ext cx="6094990" cy="631391"/>
              </a:xfrm>
              <a:prstGeom prst="rect">
                <a:avLst/>
              </a:prstGeom>
              <a:blipFill>
                <a:blip r:embed="rId4"/>
                <a:stretch>
                  <a:fillRect/>
                </a:stretch>
              </a:blipFill>
            </p:spPr>
            <p:txBody>
              <a:bodyPr/>
              <a:lstStyle/>
              <a:p>
                <a:r>
                  <a:rPr lang="en-US">
                    <a:noFill/>
                  </a:rPr>
                  <a:t> </a:t>
                </a:r>
              </a:p>
            </p:txBody>
          </p:sp>
        </mc:Fallback>
      </mc:AlternateContent>
      <p:cxnSp>
        <p:nvCxnSpPr>
          <p:cNvPr id="9" name="Connector: Elbow 8">
            <a:extLst>
              <a:ext uri="{FF2B5EF4-FFF2-40B4-BE49-F238E27FC236}">
                <a16:creationId xmlns:a16="http://schemas.microsoft.com/office/drawing/2014/main" id="{1340E486-FB25-E25D-3EC6-8AF3FE2F0832}"/>
              </a:ext>
            </a:extLst>
          </p:cNvPr>
          <p:cNvCxnSpPr/>
          <p:nvPr/>
        </p:nvCxnSpPr>
        <p:spPr>
          <a:xfrm rot="5400000">
            <a:off x="3654632" y="2853047"/>
            <a:ext cx="908462" cy="90252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20989395-BE00-AB03-F43B-ED650214289E}"/>
                  </a:ext>
                </a:extLst>
              </p:cNvPr>
              <p:cNvSpPr txBox="1"/>
              <p:nvPr/>
            </p:nvSpPr>
            <p:spPr>
              <a:xfrm>
                <a:off x="2779568" y="3768092"/>
                <a:ext cx="1756063" cy="369332"/>
              </a:xfrm>
              <a:prstGeom prst="rect">
                <a:avLst/>
              </a:prstGeom>
              <a:solidFill>
                <a:schemeClr val="accent2">
                  <a:lumMod val="20000"/>
                  <a:lumOff val="80000"/>
                </a:schemeClr>
              </a:solidFill>
            </p:spPr>
            <p:txBody>
              <a:bodyPr wrap="square">
                <a:spAutoFit/>
              </a:bodyPr>
              <a:lstStyle/>
              <a:p>
                <a:pPr algn="ctr"/>
                <a:r>
                  <a:rPr lang="en-US">
                    <a:latin typeface="Arial" panose="020B0604020202020204" pitchFamily="34" charset="0"/>
                    <a:cs typeface="Arial" panose="020B0604020202020204" pitchFamily="34" charset="0"/>
                  </a:rPr>
                  <a:t>Severity level, </a:t>
                </a:r>
                <a14:m>
                  <m:oMath xmlns:m="http://schemas.openxmlformats.org/officeDocument/2006/math">
                    <m:r>
                      <a:rPr lang="en-US" i="1">
                        <a:latin typeface="Cambria Math" panose="02040503050406030204" pitchFamily="18" charset="0"/>
                      </a:rPr>
                      <m:t>𝑖</m:t>
                    </m:r>
                  </m:oMath>
                </a14:m>
                <a:endParaRPr lang="en-US">
                  <a:latin typeface="Arial" panose="020B0604020202020204" pitchFamily="34" charset="0"/>
                  <a:cs typeface="Arial" panose="020B0604020202020204" pitchFamily="34" charset="0"/>
                </a:endParaRPr>
              </a:p>
            </p:txBody>
          </p:sp>
        </mc:Choice>
        <mc:Fallback xmlns="">
          <p:sp>
            <p:nvSpPr>
              <p:cNvPr id="11" name="TextBox 10">
                <a:extLst>
                  <a:ext uri="{FF2B5EF4-FFF2-40B4-BE49-F238E27FC236}">
                    <a16:creationId xmlns:a16="http://schemas.microsoft.com/office/drawing/2014/main" id="{20989395-BE00-AB03-F43B-ED650214289E}"/>
                  </a:ext>
                </a:extLst>
              </p:cNvPr>
              <p:cNvSpPr txBox="1">
                <a:spLocks noRot="1" noChangeAspect="1" noMove="1" noResize="1" noEditPoints="1" noAdjustHandles="1" noChangeArrowheads="1" noChangeShapeType="1" noTextEdit="1"/>
              </p:cNvSpPr>
              <p:nvPr/>
            </p:nvSpPr>
            <p:spPr>
              <a:xfrm>
                <a:off x="2779568" y="3768092"/>
                <a:ext cx="1756063" cy="369332"/>
              </a:xfrm>
              <a:prstGeom prst="rect">
                <a:avLst/>
              </a:prstGeom>
              <a:blipFill>
                <a:blip r:embed="rId5"/>
                <a:stretch>
                  <a:fillRect l="-2778" t="-8197" b="-24590"/>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8E303B03-81FB-91DF-FD08-2603163A28C1}"/>
              </a:ext>
            </a:extLst>
          </p:cNvPr>
          <p:cNvSpPr txBox="1"/>
          <p:nvPr/>
        </p:nvSpPr>
        <p:spPr>
          <a:xfrm>
            <a:off x="2779568" y="4254064"/>
            <a:ext cx="3051216" cy="923330"/>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KA: Fatal or Severe </a:t>
            </a:r>
          </a:p>
          <a:p>
            <a:r>
              <a:rPr lang="en-US">
                <a:latin typeface="Arial" panose="020B0604020202020204" pitchFamily="34" charset="0"/>
                <a:cs typeface="Arial" panose="020B0604020202020204" pitchFamily="34" charset="0"/>
              </a:rPr>
              <a:t>BC: Moderate or Possible</a:t>
            </a:r>
          </a:p>
          <a:p>
            <a:r>
              <a:rPr lang="en-US">
                <a:latin typeface="Arial" panose="020B0604020202020204" pitchFamily="34" charset="0"/>
                <a:cs typeface="Arial" panose="020B0604020202020204" pitchFamily="34" charset="0"/>
              </a:rPr>
              <a:t>O: No Injury</a:t>
            </a:r>
          </a:p>
        </p:txBody>
      </p:sp>
      <p:cxnSp>
        <p:nvCxnSpPr>
          <p:cNvPr id="21" name="Connector: Elbow 20">
            <a:extLst>
              <a:ext uri="{FF2B5EF4-FFF2-40B4-BE49-F238E27FC236}">
                <a16:creationId xmlns:a16="http://schemas.microsoft.com/office/drawing/2014/main" id="{30C1A56C-F2DC-B4BF-9C4F-8CBBE9F00BC8}"/>
              </a:ext>
            </a:extLst>
          </p:cNvPr>
          <p:cNvCxnSpPr>
            <a:stCxn id="4" idx="0"/>
          </p:cNvCxnSpPr>
          <p:nvPr/>
        </p:nvCxnSpPr>
        <p:spPr>
          <a:xfrm rot="5400000" flipH="1" flipV="1">
            <a:off x="5939706" y="1549495"/>
            <a:ext cx="496485" cy="948218"/>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C92876FC-3AF1-CE52-7A29-F3B03DF13278}"/>
              </a:ext>
            </a:extLst>
          </p:cNvPr>
          <p:cNvSpPr txBox="1"/>
          <p:nvPr/>
        </p:nvSpPr>
        <p:spPr>
          <a:xfrm>
            <a:off x="6679871" y="1452195"/>
            <a:ext cx="3047495" cy="646331"/>
          </a:xfrm>
          <a:prstGeom prst="rect">
            <a:avLst/>
          </a:prstGeom>
          <a:solidFill>
            <a:schemeClr val="accent5">
              <a:lumMod val="20000"/>
              <a:lumOff val="80000"/>
            </a:schemeClr>
          </a:solidFill>
        </p:spPr>
        <p:txBody>
          <a:bodyPr wrap="square">
            <a:spAutoFit/>
          </a:bodyPr>
          <a:lstStyle/>
          <a:p>
            <a:pPr algn="ctr"/>
            <a:r>
              <a:rPr lang="en-US">
                <a:latin typeface="Arial" panose="020B0604020202020204" pitchFamily="34" charset="0"/>
                <a:cs typeface="Arial" panose="020B0604020202020204" pitchFamily="34" charset="0"/>
              </a:rPr>
              <a:t>Observed factors (e.g., helmet use, crash speed)</a:t>
            </a:r>
          </a:p>
        </p:txBody>
      </p:sp>
      <p:cxnSp>
        <p:nvCxnSpPr>
          <p:cNvPr id="24" name="Connector: Elbow 23">
            <a:extLst>
              <a:ext uri="{FF2B5EF4-FFF2-40B4-BE49-F238E27FC236}">
                <a16:creationId xmlns:a16="http://schemas.microsoft.com/office/drawing/2014/main" id="{61272887-F156-B251-2DF4-FC148C829DA0}"/>
              </a:ext>
            </a:extLst>
          </p:cNvPr>
          <p:cNvCxnSpPr/>
          <p:nvPr/>
        </p:nvCxnSpPr>
        <p:spPr>
          <a:xfrm rot="16200000" flipH="1">
            <a:off x="5248766" y="3105524"/>
            <a:ext cx="1102680" cy="59178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B8331926-67CB-3873-68C8-0AB3509B7058}"/>
              </a:ext>
            </a:extLst>
          </p:cNvPr>
          <p:cNvSpPr txBox="1"/>
          <p:nvPr/>
        </p:nvSpPr>
        <p:spPr>
          <a:xfrm>
            <a:off x="5302332" y="3952758"/>
            <a:ext cx="1587335" cy="369332"/>
          </a:xfrm>
          <a:prstGeom prst="rect">
            <a:avLst/>
          </a:prstGeom>
          <a:solidFill>
            <a:schemeClr val="accent6">
              <a:lumMod val="20000"/>
              <a:lumOff val="80000"/>
            </a:schemeClr>
          </a:solidFill>
        </p:spPr>
        <p:txBody>
          <a:bodyPr wrap="square">
            <a:spAutoFit/>
          </a:bodyPr>
          <a:lstStyle/>
          <a:p>
            <a:pPr algn="ctr"/>
            <a:r>
              <a:rPr lang="en-US">
                <a:latin typeface="Arial" panose="020B0604020202020204" pitchFamily="34" charset="0"/>
                <a:cs typeface="Arial" panose="020B0604020202020204" pitchFamily="34" charset="0"/>
              </a:rPr>
              <a:t>Parameters</a:t>
            </a:r>
          </a:p>
        </p:txBody>
      </p:sp>
      <p:cxnSp>
        <p:nvCxnSpPr>
          <p:cNvPr id="27" name="Connector: Elbow 26">
            <a:extLst>
              <a:ext uri="{FF2B5EF4-FFF2-40B4-BE49-F238E27FC236}">
                <a16:creationId xmlns:a16="http://schemas.microsoft.com/office/drawing/2014/main" id="{FD0AF250-BDFB-6A9D-BBD7-5B593452B681}"/>
              </a:ext>
            </a:extLst>
          </p:cNvPr>
          <p:cNvCxnSpPr/>
          <p:nvPr/>
        </p:nvCxnSpPr>
        <p:spPr>
          <a:xfrm>
            <a:off x="6889667" y="2850077"/>
            <a:ext cx="1553689" cy="55134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AB5AB17B-4D9D-FB2D-BFCC-BB39880F819C}"/>
              </a:ext>
            </a:extLst>
          </p:cNvPr>
          <p:cNvSpPr txBox="1"/>
          <p:nvPr/>
        </p:nvSpPr>
        <p:spPr>
          <a:xfrm>
            <a:off x="8443356" y="3076557"/>
            <a:ext cx="1587335" cy="646331"/>
          </a:xfrm>
          <a:prstGeom prst="rect">
            <a:avLst/>
          </a:prstGeom>
          <a:solidFill>
            <a:schemeClr val="tx2">
              <a:lumMod val="20000"/>
              <a:lumOff val="80000"/>
            </a:schemeClr>
          </a:solidFill>
        </p:spPr>
        <p:txBody>
          <a:bodyPr wrap="square">
            <a:spAutoFit/>
          </a:bodyPr>
          <a:lstStyle/>
          <a:p>
            <a:pPr algn="ctr"/>
            <a:r>
              <a:rPr lang="en-US">
                <a:latin typeface="Arial" panose="020B0604020202020204" pitchFamily="34" charset="0"/>
                <a:cs typeface="Arial" panose="020B0604020202020204" pitchFamily="34" charset="0"/>
              </a:rPr>
              <a:t>Unobserved random error</a:t>
            </a:r>
          </a:p>
        </p:txBody>
      </p:sp>
      <p:sp>
        <p:nvSpPr>
          <p:cNvPr id="30" name="TextBox 29">
            <a:extLst>
              <a:ext uri="{FF2B5EF4-FFF2-40B4-BE49-F238E27FC236}">
                <a16:creationId xmlns:a16="http://schemas.microsoft.com/office/drawing/2014/main" id="{11FD517D-ADFC-0BC0-D2E2-083011EC5D87}"/>
              </a:ext>
            </a:extLst>
          </p:cNvPr>
          <p:cNvSpPr txBox="1"/>
          <p:nvPr/>
        </p:nvSpPr>
        <p:spPr>
          <a:xfrm>
            <a:off x="838199" y="5428106"/>
            <a:ext cx="10515601" cy="646331"/>
          </a:xfrm>
          <a:prstGeom prst="rect">
            <a:avLst/>
          </a:prstGeom>
          <a:solidFill>
            <a:schemeClr val="bg1">
              <a:lumMod val="85000"/>
            </a:schemeClr>
          </a:solidFill>
        </p:spPr>
        <p:txBody>
          <a:bodyPr wrap="square">
            <a:spAutoFit/>
          </a:bodyPr>
          <a:lstStyle/>
          <a:p>
            <a:r>
              <a:rPr lang="en-US">
                <a:latin typeface="Arial" panose="020B0604020202020204" pitchFamily="34" charset="0"/>
                <a:cs typeface="Arial" panose="020B0604020202020204" pitchFamily="34" charset="0"/>
              </a:rPr>
              <a:t>For each crash, the model adds up the effect of all the factors (with weights) to get a “score” for each injury severity. The higher the score, the more likely that severity outcome.</a:t>
            </a:r>
          </a:p>
        </p:txBody>
      </p:sp>
      <p:sp>
        <p:nvSpPr>
          <p:cNvPr id="32" name="TextBox 31">
            <a:extLst>
              <a:ext uri="{FF2B5EF4-FFF2-40B4-BE49-F238E27FC236}">
                <a16:creationId xmlns:a16="http://schemas.microsoft.com/office/drawing/2014/main" id="{FC248B08-EE2D-005C-BFF7-59DDE22F586F}"/>
              </a:ext>
            </a:extLst>
          </p:cNvPr>
          <p:cNvSpPr txBox="1"/>
          <p:nvPr/>
        </p:nvSpPr>
        <p:spPr>
          <a:xfrm>
            <a:off x="838199" y="1300580"/>
            <a:ext cx="6095010" cy="523220"/>
          </a:xfrm>
          <a:prstGeom prst="rect">
            <a:avLst/>
          </a:prstGeom>
          <a:noFill/>
        </p:spPr>
        <p:txBody>
          <a:bodyPr wrap="square">
            <a:spAutoFit/>
          </a:bodyPr>
          <a:lstStyle/>
          <a:p>
            <a:r>
              <a:rPr lang="en-US" sz="2800" b="1">
                <a:latin typeface="Arial" panose="020B0604020202020204" pitchFamily="34" charset="0"/>
                <a:cs typeface="Arial" panose="020B0604020202020204" pitchFamily="34" charset="0"/>
              </a:rPr>
              <a:t>The Model Equation</a:t>
            </a:r>
          </a:p>
        </p:txBody>
      </p:sp>
    </p:spTree>
    <p:extLst>
      <p:ext uri="{BB962C8B-B14F-4D97-AF65-F5344CB8AC3E}">
        <p14:creationId xmlns:p14="http://schemas.microsoft.com/office/powerpoint/2010/main" val="1892096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1" grpId="0" animBg="1"/>
      <p:bldP spid="13" grpId="0"/>
      <p:bldP spid="22" grpId="0" animBg="1"/>
      <p:bldP spid="25" grpId="0" animBg="1"/>
      <p:bldP spid="28" grpId="0" animBg="1"/>
      <p:bldP spid="30"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B6DB70-A4B2-078C-D0E2-D93AF6344D22}"/>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DD2B3FE6-1F53-C048-4C56-D719A513B8AA}"/>
              </a:ext>
            </a:extLst>
          </p:cNvPr>
          <p:cNvSpPr>
            <a:spLocks noGrp="1"/>
          </p:cNvSpPr>
          <p:nvPr>
            <p:ph type="title"/>
          </p:nvPr>
        </p:nvSpPr>
        <p:spPr>
          <a:xfrm>
            <a:off x="838199" y="365126"/>
            <a:ext cx="10981267" cy="684742"/>
          </a:xfrm>
        </p:spPr>
        <p:txBody>
          <a:bodyPr>
            <a:normAutofit/>
          </a:bodyPr>
          <a:lstStyle/>
          <a:p>
            <a:r>
              <a:rPr lang="en-US" sz="3600" b="1">
                <a:solidFill>
                  <a:srgbClr val="680000"/>
                </a:solidFill>
                <a:latin typeface="Arial" panose="020B0604020202020204" pitchFamily="34" charset="0"/>
                <a:cs typeface="Arial" panose="020B0604020202020204" pitchFamily="34" charset="0"/>
              </a:rPr>
              <a:t>Methodology (Random Parameter Logit Model)</a:t>
            </a:r>
            <a:endParaRPr lang="en-US" sz="360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1D74198A-D992-1D4B-A6B8-D57432E26C19}"/>
              </a:ext>
            </a:extLst>
          </p:cNvPr>
          <p:cNvSpPr>
            <a:spLocks noGrp="1"/>
          </p:cNvSpPr>
          <p:nvPr>
            <p:ph type="sldNum" sz="quarter" idx="12"/>
          </p:nvPr>
        </p:nvSpPr>
        <p:spPr>
          <a:xfrm>
            <a:off x="8610600" y="6310311"/>
            <a:ext cx="2743200" cy="365125"/>
          </a:xfrm>
        </p:spPr>
        <p:txBody>
          <a:bodyPr/>
          <a:lstStyle/>
          <a:p>
            <a:fld id="{AD813B8F-0C96-4966-B9C2-C2B58D97F9E1}" type="slidenum">
              <a:rPr lang="en-US" sz="1400" smtClean="0">
                <a:latin typeface="Arial" panose="020B0604020202020204" pitchFamily="34" charset="0"/>
                <a:cs typeface="Arial" panose="020B0604020202020204" pitchFamily="34" charset="0"/>
              </a:rPr>
              <a:t>15</a:t>
            </a:fld>
            <a:endParaRPr lang="en-US" sz="1400">
              <a:latin typeface="Arial" panose="020B0604020202020204" pitchFamily="34" charset="0"/>
              <a:cs typeface="Arial" panose="020B0604020202020204" pitchFamily="34" charset="0"/>
            </a:endParaRPr>
          </a:p>
        </p:txBody>
      </p:sp>
      <p:pic>
        <p:nvPicPr>
          <p:cNvPr id="15" name="Picture 14">
            <a:extLst>
              <a:ext uri="{FF2B5EF4-FFF2-40B4-BE49-F238E27FC236}">
                <a16:creationId xmlns:a16="http://schemas.microsoft.com/office/drawing/2014/main" id="{5E2BCA41-5830-3D4C-D23E-65FB377B88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596247"/>
            <a:ext cx="12192000" cy="191434"/>
          </a:xfrm>
          <a:prstGeom prst="rect">
            <a:avLst/>
          </a:prstGeom>
        </p:spPr>
      </p:pic>
      <p:sp>
        <p:nvSpPr>
          <p:cNvPr id="30" name="TextBox 29">
            <a:extLst>
              <a:ext uri="{FF2B5EF4-FFF2-40B4-BE49-F238E27FC236}">
                <a16:creationId xmlns:a16="http://schemas.microsoft.com/office/drawing/2014/main" id="{7A8D1E44-0134-7A51-C1C2-9C0FA64CA336}"/>
              </a:ext>
            </a:extLst>
          </p:cNvPr>
          <p:cNvSpPr txBox="1"/>
          <p:nvPr/>
        </p:nvSpPr>
        <p:spPr>
          <a:xfrm>
            <a:off x="838199" y="5200413"/>
            <a:ext cx="4084123" cy="923330"/>
          </a:xfrm>
          <a:prstGeom prst="rect">
            <a:avLst/>
          </a:prstGeom>
          <a:solidFill>
            <a:schemeClr val="bg1">
              <a:lumMod val="85000"/>
            </a:schemeClr>
          </a:solidFill>
        </p:spPr>
        <p:txBody>
          <a:bodyPr wrap="square">
            <a:spAutoFit/>
          </a:bodyPr>
          <a:lstStyle/>
          <a:p>
            <a:r>
              <a:rPr lang="en-US">
                <a:latin typeface="Arial" panose="020B0604020202020204" pitchFamily="34" charset="0"/>
                <a:cs typeface="Arial" panose="020B0604020202020204" pitchFamily="34" charset="0"/>
              </a:rPr>
              <a:t>This equation turns each severity’s score into a probability by dividing by the sum of scores for all severities.</a:t>
            </a:r>
          </a:p>
        </p:txBody>
      </p:sp>
      <p:grpSp>
        <p:nvGrpSpPr>
          <p:cNvPr id="26" name="Group 25">
            <a:extLst>
              <a:ext uri="{FF2B5EF4-FFF2-40B4-BE49-F238E27FC236}">
                <a16:creationId xmlns:a16="http://schemas.microsoft.com/office/drawing/2014/main" id="{12B05CC7-7D48-3343-745D-DCB965F4EBBD}"/>
              </a:ext>
            </a:extLst>
          </p:cNvPr>
          <p:cNvGrpSpPr/>
          <p:nvPr/>
        </p:nvGrpSpPr>
        <p:grpSpPr>
          <a:xfrm>
            <a:off x="838198" y="2168022"/>
            <a:ext cx="5446338" cy="2711962"/>
            <a:chOff x="838198" y="1514879"/>
            <a:chExt cx="5446338" cy="2711962"/>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6E74EDBE-4E65-3FAF-FE41-9945A9AC16D9}"/>
                    </a:ext>
                  </a:extLst>
                </p:cNvPr>
                <p:cNvSpPr txBox="1"/>
                <p:nvPr/>
              </p:nvSpPr>
              <p:spPr>
                <a:xfrm>
                  <a:off x="1277919" y="2099654"/>
                  <a:ext cx="2747816" cy="8544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𝑗</m:t>
                            </m:r>
                          </m:sub>
                        </m:sSub>
                        <m:d>
                          <m:dPr>
                            <m:ctrlPr>
                              <a:rPr lang="en-US" sz="2000" i="1">
                                <a:latin typeface="Cambria Math" panose="02040503050406030204" pitchFamily="18" charset="0"/>
                              </a:rPr>
                            </m:ctrlPr>
                          </m:dPr>
                          <m:e>
                            <m:r>
                              <a:rPr lang="en-US" sz="2000" i="1">
                                <a:latin typeface="Cambria Math" panose="02040503050406030204" pitchFamily="18" charset="0"/>
                              </a:rPr>
                              <m:t>𝑖</m:t>
                            </m:r>
                          </m:e>
                        </m:d>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𝐸𝑋𝑃</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𝛽</m:t>
                                    </m:r>
                                  </m:e>
                                  <m:sub>
                                    <m:r>
                                      <a:rPr lang="en-US" sz="2000" i="1">
                                        <a:latin typeface="Cambria Math" panose="02040503050406030204" pitchFamily="18" charset="0"/>
                                      </a:rPr>
                                      <m:t>𝑖</m:t>
                                    </m:r>
                                  </m:sub>
                                </m:sSub>
                                <m:sSub>
                                  <m:sSubPr>
                                    <m:ctrlPr>
                                      <a:rPr lang="en-US" sz="2000" i="1">
                                        <a:latin typeface="Cambria Math" panose="02040503050406030204" pitchFamily="18" charset="0"/>
                                      </a:rPr>
                                    </m:ctrlPr>
                                  </m:sSubPr>
                                  <m:e>
                                    <m:r>
                                      <a:rPr lang="en-US" sz="2000" i="1">
                                        <a:latin typeface="Cambria Math" panose="02040503050406030204" pitchFamily="18" charset="0"/>
                                      </a:rPr>
                                      <m:t>𝑋</m:t>
                                    </m:r>
                                  </m:e>
                                  <m:sub>
                                    <m:r>
                                      <a:rPr lang="en-US" sz="2000" i="1">
                                        <a:latin typeface="Cambria Math" panose="02040503050406030204" pitchFamily="18" charset="0"/>
                                      </a:rPr>
                                      <m:t>𝑖𝑗</m:t>
                                    </m:r>
                                  </m:sub>
                                </m:sSub>
                              </m:e>
                            </m:d>
                          </m:num>
                          <m:den>
                            <m:nary>
                              <m:naryPr>
                                <m:chr m:val="∑"/>
                                <m:limLoc m:val="subSup"/>
                                <m:supHide m:val="on"/>
                                <m:ctrlPr>
                                  <a:rPr lang="en-US" sz="2000" i="1">
                                    <a:latin typeface="Cambria Math" panose="02040503050406030204" pitchFamily="18" charset="0"/>
                                  </a:rPr>
                                </m:ctrlPr>
                              </m:naryPr>
                              <m:sub>
                                <m:r>
                                  <a:rPr lang="en-US" sz="2000" i="1">
                                    <a:latin typeface="Cambria Math" panose="02040503050406030204" pitchFamily="18" charset="0"/>
                                  </a:rPr>
                                  <m:t>∀</m:t>
                                </m:r>
                                <m:r>
                                  <a:rPr lang="en-US" sz="2000" i="1">
                                    <a:latin typeface="Cambria Math" panose="02040503050406030204" pitchFamily="18" charset="0"/>
                                  </a:rPr>
                                  <m:t>𝐼</m:t>
                                </m:r>
                              </m:sub>
                              <m:sup/>
                              <m:e>
                                <m:r>
                                  <a:rPr lang="en-US" sz="2000" i="1">
                                    <a:latin typeface="Cambria Math" panose="02040503050406030204" pitchFamily="18" charset="0"/>
                                  </a:rPr>
                                  <m:t>𝐸𝑋𝑃</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𝛽</m:t>
                                        </m:r>
                                      </m:e>
                                      <m:sub>
                                        <m:r>
                                          <a:rPr lang="en-US" sz="2000" i="1">
                                            <a:latin typeface="Cambria Math" panose="02040503050406030204" pitchFamily="18" charset="0"/>
                                          </a:rPr>
                                          <m:t>𝑖</m:t>
                                        </m:r>
                                      </m:sub>
                                    </m:sSub>
                                    <m:sSub>
                                      <m:sSubPr>
                                        <m:ctrlPr>
                                          <a:rPr lang="en-US" sz="2000" i="1">
                                            <a:latin typeface="Cambria Math" panose="02040503050406030204" pitchFamily="18" charset="0"/>
                                          </a:rPr>
                                        </m:ctrlPr>
                                      </m:sSubPr>
                                      <m:e>
                                        <m:r>
                                          <a:rPr lang="en-US" sz="2000" i="1">
                                            <a:latin typeface="Cambria Math" panose="02040503050406030204" pitchFamily="18" charset="0"/>
                                          </a:rPr>
                                          <m:t>𝑋</m:t>
                                        </m:r>
                                      </m:e>
                                      <m:sub>
                                        <m:r>
                                          <a:rPr lang="en-US" sz="2000" i="1">
                                            <a:latin typeface="Cambria Math" panose="02040503050406030204" pitchFamily="18" charset="0"/>
                                          </a:rPr>
                                          <m:t>𝑖𝑗</m:t>
                                        </m:r>
                                      </m:sub>
                                    </m:sSub>
                                  </m:e>
                                </m:d>
                              </m:e>
                            </m:nary>
                          </m:den>
                        </m:f>
                      </m:oMath>
                    </m:oMathPara>
                  </a14:m>
                  <a:endParaRPr lang="en-US" sz="2000">
                    <a:latin typeface="Arial" panose="020B0604020202020204" pitchFamily="34" charset="0"/>
                    <a:cs typeface="Arial" panose="020B0604020202020204" pitchFamily="34" charset="0"/>
                  </a:endParaRPr>
                </a:p>
              </p:txBody>
            </p:sp>
          </mc:Choice>
          <mc:Fallback xmlns="">
            <p:sp>
              <p:nvSpPr>
                <p:cNvPr id="4" name="TextBox 3">
                  <a:extLst>
                    <a:ext uri="{FF2B5EF4-FFF2-40B4-BE49-F238E27FC236}">
                      <a16:creationId xmlns:a16="http://schemas.microsoft.com/office/drawing/2014/main" id="{6E74EDBE-4E65-3FAF-FE41-9945A9AC16D9}"/>
                    </a:ext>
                  </a:extLst>
                </p:cNvPr>
                <p:cNvSpPr txBox="1">
                  <a:spLocks noRot="1" noChangeAspect="1" noMove="1" noResize="1" noEditPoints="1" noAdjustHandles="1" noChangeArrowheads="1" noChangeShapeType="1" noTextEdit="1"/>
                </p:cNvSpPr>
                <p:nvPr/>
              </p:nvSpPr>
              <p:spPr>
                <a:xfrm>
                  <a:off x="1277919" y="2099654"/>
                  <a:ext cx="2747816" cy="854465"/>
                </a:xfrm>
                <a:prstGeom prst="rect">
                  <a:avLst/>
                </a:prstGeom>
                <a:blipFill>
                  <a:blip r:embed="rId4"/>
                  <a:stretch>
                    <a:fillRect/>
                  </a:stretch>
                </a:blipFill>
              </p:spPr>
              <p:txBody>
                <a:bodyPr/>
                <a:lstStyle/>
                <a:p>
                  <a:r>
                    <a:rPr lang="en-US">
                      <a:noFill/>
                    </a:rPr>
                    <a:t> </a:t>
                  </a:r>
                </a:p>
              </p:txBody>
            </p:sp>
          </mc:Fallback>
        </mc:AlternateContent>
        <p:cxnSp>
          <p:nvCxnSpPr>
            <p:cNvPr id="9" name="Connector: Elbow 8">
              <a:extLst>
                <a:ext uri="{FF2B5EF4-FFF2-40B4-BE49-F238E27FC236}">
                  <a16:creationId xmlns:a16="http://schemas.microsoft.com/office/drawing/2014/main" id="{5903064C-3C00-9014-EED0-FEA7DAD7DBC0}"/>
                </a:ext>
              </a:extLst>
            </p:cNvPr>
            <p:cNvCxnSpPr>
              <a:cxnSpLocks/>
              <a:endCxn id="11" idx="0"/>
            </p:cNvCxnSpPr>
            <p:nvPr/>
          </p:nvCxnSpPr>
          <p:spPr>
            <a:xfrm rot="16200000" flipH="1">
              <a:off x="1523568" y="3039457"/>
              <a:ext cx="766326" cy="43889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9F8D6811-2783-AADB-4E42-5A59E1F71B2E}"/>
                    </a:ext>
                  </a:extLst>
                </p:cNvPr>
                <p:cNvSpPr txBox="1"/>
                <p:nvPr/>
              </p:nvSpPr>
              <p:spPr>
                <a:xfrm>
                  <a:off x="838198" y="3642066"/>
                  <a:ext cx="2575957" cy="584775"/>
                </a:xfrm>
                <a:prstGeom prst="rect">
                  <a:avLst/>
                </a:prstGeom>
                <a:solidFill>
                  <a:schemeClr val="accent2">
                    <a:lumMod val="20000"/>
                    <a:lumOff val="80000"/>
                  </a:schemeClr>
                </a:solidFill>
              </p:spPr>
              <p:txBody>
                <a:bodyPr wrap="square">
                  <a:spAutoFit/>
                </a:bodyPr>
                <a:lstStyle/>
                <a:p>
                  <a:pPr algn="ctr"/>
                  <a:r>
                    <a:rPr lang="en-US" sz="1600">
                      <a:latin typeface="Arial" panose="020B0604020202020204" pitchFamily="34" charset="0"/>
                      <a:cs typeface="Arial" panose="020B0604020202020204" pitchFamily="34" charset="0"/>
                    </a:rPr>
                    <a:t>Probability of crash </a:t>
                  </a:r>
                  <a14:m>
                    <m:oMath xmlns:m="http://schemas.openxmlformats.org/officeDocument/2006/math">
                      <m:r>
                        <a:rPr lang="en-US" sz="1600" i="1">
                          <a:latin typeface="Cambria Math" panose="02040503050406030204" pitchFamily="18" charset="0"/>
                        </a:rPr>
                        <m:t>𝑗</m:t>
                      </m:r>
                    </m:oMath>
                  </a14:m>
                  <a:r>
                    <a:rPr lang="en-US" sz="1600">
                      <a:latin typeface="Arial" panose="020B0604020202020204" pitchFamily="34" charset="0"/>
                      <a:cs typeface="Arial" panose="020B0604020202020204" pitchFamily="34" charset="0"/>
                    </a:rPr>
                    <a:t>  results in severity level, </a:t>
                  </a:r>
                  <a14:m>
                    <m:oMath xmlns:m="http://schemas.openxmlformats.org/officeDocument/2006/math">
                      <m:r>
                        <a:rPr lang="en-US" sz="1600" i="1">
                          <a:latin typeface="Cambria Math" panose="02040503050406030204" pitchFamily="18" charset="0"/>
                        </a:rPr>
                        <m:t>𝑖</m:t>
                      </m:r>
                    </m:oMath>
                  </a14:m>
                  <a:endParaRPr lang="en-US" sz="1600">
                    <a:latin typeface="Arial" panose="020B0604020202020204" pitchFamily="34" charset="0"/>
                    <a:cs typeface="Arial" panose="020B0604020202020204" pitchFamily="34" charset="0"/>
                  </a:endParaRPr>
                </a:p>
              </p:txBody>
            </p:sp>
          </mc:Choice>
          <mc:Fallback xmlns="">
            <p:sp>
              <p:nvSpPr>
                <p:cNvPr id="11" name="TextBox 10">
                  <a:extLst>
                    <a:ext uri="{FF2B5EF4-FFF2-40B4-BE49-F238E27FC236}">
                      <a16:creationId xmlns:a16="http://schemas.microsoft.com/office/drawing/2014/main" id="{9F8D6811-2783-AADB-4E42-5A59E1F71B2E}"/>
                    </a:ext>
                  </a:extLst>
                </p:cNvPr>
                <p:cNvSpPr txBox="1">
                  <a:spLocks noRot="1" noChangeAspect="1" noMove="1" noResize="1" noEditPoints="1" noAdjustHandles="1" noChangeArrowheads="1" noChangeShapeType="1" noTextEdit="1"/>
                </p:cNvSpPr>
                <p:nvPr/>
              </p:nvSpPr>
              <p:spPr>
                <a:xfrm>
                  <a:off x="838198" y="3642066"/>
                  <a:ext cx="2575957" cy="584775"/>
                </a:xfrm>
                <a:prstGeom prst="rect">
                  <a:avLst/>
                </a:prstGeom>
                <a:blipFill>
                  <a:blip r:embed="rId5"/>
                  <a:stretch>
                    <a:fillRect t="-3125" b="-12500"/>
                  </a:stretch>
                </a:blipFill>
              </p:spPr>
              <p:txBody>
                <a:bodyPr/>
                <a:lstStyle/>
                <a:p>
                  <a:r>
                    <a:rPr lang="en-US">
                      <a:noFill/>
                    </a:rPr>
                    <a:t> </a:t>
                  </a:r>
                </a:p>
              </p:txBody>
            </p:sp>
          </mc:Fallback>
        </mc:AlternateContent>
        <p:sp>
          <p:nvSpPr>
            <p:cNvPr id="22" name="TextBox 21">
              <a:extLst>
                <a:ext uri="{FF2B5EF4-FFF2-40B4-BE49-F238E27FC236}">
                  <a16:creationId xmlns:a16="http://schemas.microsoft.com/office/drawing/2014/main" id="{437CC6FC-8E35-E3B3-6508-8DEFA3B8489B}"/>
                </a:ext>
              </a:extLst>
            </p:cNvPr>
            <p:cNvSpPr txBox="1"/>
            <p:nvPr/>
          </p:nvSpPr>
          <p:spPr>
            <a:xfrm>
              <a:off x="4025735" y="1514879"/>
              <a:ext cx="2258801" cy="584775"/>
            </a:xfrm>
            <a:prstGeom prst="rect">
              <a:avLst/>
            </a:prstGeom>
            <a:solidFill>
              <a:schemeClr val="accent5">
                <a:lumMod val="20000"/>
                <a:lumOff val="80000"/>
              </a:schemeClr>
            </a:solidFill>
          </p:spPr>
          <p:txBody>
            <a:bodyPr wrap="square">
              <a:spAutoFit/>
            </a:bodyPr>
            <a:lstStyle/>
            <a:p>
              <a:pPr algn="ctr"/>
              <a:r>
                <a:rPr lang="en-US" sz="1600">
                  <a:latin typeface="Arial" panose="020B0604020202020204" pitchFamily="34" charset="0"/>
                  <a:cs typeface="Arial" panose="020B0604020202020204" pitchFamily="34" charset="0"/>
                </a:rPr>
                <a:t>Likelihood for severity 𝑖 given the factors</a:t>
              </a:r>
            </a:p>
          </p:txBody>
        </p:sp>
        <p:cxnSp>
          <p:nvCxnSpPr>
            <p:cNvPr id="27" name="Connector: Elbow 26">
              <a:extLst>
                <a:ext uri="{FF2B5EF4-FFF2-40B4-BE49-F238E27FC236}">
                  <a16:creationId xmlns:a16="http://schemas.microsoft.com/office/drawing/2014/main" id="{1A03FCB7-9A88-C3FE-6398-CFA5DC7AF9D1}"/>
                </a:ext>
              </a:extLst>
            </p:cNvPr>
            <p:cNvCxnSpPr>
              <a:cxnSpLocks/>
            </p:cNvCxnSpPr>
            <p:nvPr/>
          </p:nvCxnSpPr>
          <p:spPr>
            <a:xfrm>
              <a:off x="3248890" y="3040146"/>
              <a:ext cx="776845" cy="37263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59B2CD2C-6F7B-51DB-A849-0A80AB122573}"/>
                </a:ext>
              </a:extLst>
            </p:cNvPr>
            <p:cNvSpPr txBox="1"/>
            <p:nvPr/>
          </p:nvSpPr>
          <p:spPr>
            <a:xfrm>
              <a:off x="4025735" y="3003775"/>
              <a:ext cx="2220207" cy="830997"/>
            </a:xfrm>
            <a:prstGeom prst="rect">
              <a:avLst/>
            </a:prstGeom>
            <a:solidFill>
              <a:schemeClr val="tx2">
                <a:lumMod val="20000"/>
                <a:lumOff val="80000"/>
              </a:schemeClr>
            </a:solidFill>
          </p:spPr>
          <p:txBody>
            <a:bodyPr wrap="square">
              <a:spAutoFit/>
            </a:bodyPr>
            <a:lstStyle/>
            <a:p>
              <a:pPr algn="ctr"/>
              <a:r>
                <a:rPr lang="en-US" sz="1600">
                  <a:latin typeface="Arial" panose="020B0604020202020204" pitchFamily="34" charset="0"/>
                  <a:cs typeface="Arial" panose="020B0604020202020204" pitchFamily="34" charset="0"/>
                </a:rPr>
                <a:t>Sums up likelihoods for all possible severities</a:t>
              </a:r>
            </a:p>
          </p:txBody>
        </p:sp>
        <p:cxnSp>
          <p:nvCxnSpPr>
            <p:cNvPr id="17" name="Connector: Elbow 16">
              <a:extLst>
                <a:ext uri="{FF2B5EF4-FFF2-40B4-BE49-F238E27FC236}">
                  <a16:creationId xmlns:a16="http://schemas.microsoft.com/office/drawing/2014/main" id="{74D8084C-942D-AE3F-E31A-A732BB094ADB}"/>
                </a:ext>
              </a:extLst>
            </p:cNvPr>
            <p:cNvCxnSpPr>
              <a:endCxn id="22" idx="1"/>
            </p:cNvCxnSpPr>
            <p:nvPr/>
          </p:nvCxnSpPr>
          <p:spPr>
            <a:xfrm flipV="1">
              <a:off x="3129148" y="1807267"/>
              <a:ext cx="896587" cy="20560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grpSp>
      <p:cxnSp>
        <p:nvCxnSpPr>
          <p:cNvPr id="19" name="Straight Connector 18">
            <a:extLst>
              <a:ext uri="{FF2B5EF4-FFF2-40B4-BE49-F238E27FC236}">
                <a16:creationId xmlns:a16="http://schemas.microsoft.com/office/drawing/2014/main" id="{3AE483FB-82FA-4FBF-690D-099385B2C44F}"/>
              </a:ext>
            </a:extLst>
          </p:cNvPr>
          <p:cNvCxnSpPr>
            <a:cxnSpLocks/>
          </p:cNvCxnSpPr>
          <p:nvPr/>
        </p:nvCxnSpPr>
        <p:spPr>
          <a:xfrm>
            <a:off x="6430488" y="1270377"/>
            <a:ext cx="0" cy="4985641"/>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7A333339-7323-07C1-9951-8C43A9AE1CA0}"/>
              </a:ext>
            </a:extLst>
          </p:cNvPr>
          <p:cNvSpPr txBox="1"/>
          <p:nvPr/>
        </p:nvSpPr>
        <p:spPr>
          <a:xfrm>
            <a:off x="799605" y="1272060"/>
            <a:ext cx="5446337" cy="461665"/>
          </a:xfrm>
          <a:prstGeom prst="rect">
            <a:avLst/>
          </a:prstGeom>
          <a:noFill/>
        </p:spPr>
        <p:txBody>
          <a:bodyPr wrap="square">
            <a:spAutoFit/>
          </a:bodyPr>
          <a:lstStyle/>
          <a:p>
            <a:r>
              <a:rPr lang="en-US" sz="2400" b="1">
                <a:latin typeface="Arial" panose="020B0604020202020204" pitchFamily="34" charset="0"/>
                <a:cs typeface="Arial" panose="020B0604020202020204" pitchFamily="34" charset="0"/>
              </a:rPr>
              <a:t>Basic Multinomial Logit Probability</a:t>
            </a:r>
          </a:p>
        </p:txBody>
      </p:sp>
      <p:sp>
        <p:nvSpPr>
          <p:cNvPr id="31" name="TextBox 30">
            <a:extLst>
              <a:ext uri="{FF2B5EF4-FFF2-40B4-BE49-F238E27FC236}">
                <a16:creationId xmlns:a16="http://schemas.microsoft.com/office/drawing/2014/main" id="{8E4235E6-F3C9-2060-F838-DECBB588818E}"/>
              </a:ext>
            </a:extLst>
          </p:cNvPr>
          <p:cNvSpPr txBox="1"/>
          <p:nvPr/>
        </p:nvSpPr>
        <p:spPr>
          <a:xfrm>
            <a:off x="6500272" y="1270377"/>
            <a:ext cx="5524005" cy="830997"/>
          </a:xfrm>
          <a:prstGeom prst="rect">
            <a:avLst/>
          </a:prstGeom>
          <a:noFill/>
        </p:spPr>
        <p:txBody>
          <a:bodyPr wrap="square">
            <a:spAutoFit/>
          </a:bodyPr>
          <a:lstStyle/>
          <a:p>
            <a:r>
              <a:rPr lang="en-US" sz="2400" b="1">
                <a:latin typeface="Arial" panose="020B0604020202020204" pitchFamily="34" charset="0"/>
                <a:cs typeface="Arial" panose="020B0604020202020204" pitchFamily="34" charset="0"/>
              </a:rPr>
              <a:t>Mixed Logit Model for Unobserved Heterogeneity</a:t>
            </a: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EB12D19C-3805-FC4C-03E1-FAF86E1ABAA4}"/>
                  </a:ext>
                </a:extLst>
              </p:cNvPr>
              <p:cNvSpPr txBox="1"/>
              <p:nvPr/>
            </p:nvSpPr>
            <p:spPr>
              <a:xfrm>
                <a:off x="6152902" y="2882068"/>
                <a:ext cx="6095010" cy="7702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rgbClr val="836967"/>
                              </a:solidFill>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𝑗</m:t>
                          </m:r>
                        </m:sub>
                      </m:sSub>
                      <m:d>
                        <m:dPr>
                          <m:ctrlPr>
                            <a:rPr lang="en-US" i="1">
                              <a:solidFill>
                                <a:srgbClr val="836967"/>
                              </a:solidFill>
                              <a:latin typeface="Cambria Math" panose="02040503050406030204" pitchFamily="18" charset="0"/>
                            </a:rPr>
                          </m:ctrlPr>
                        </m:dPr>
                        <m:e>
                          <m:r>
                            <a:rPr lang="en-US" i="1">
                              <a:latin typeface="Cambria Math" panose="02040503050406030204" pitchFamily="18" charset="0"/>
                            </a:rPr>
                            <m:t>𝑖</m:t>
                          </m:r>
                        </m:e>
                      </m:d>
                      <m:r>
                        <a:rPr lang="en-US" i="0">
                          <a:latin typeface="Cambria Math" panose="02040503050406030204" pitchFamily="18" charset="0"/>
                        </a:rPr>
                        <m:t>=</m:t>
                      </m:r>
                      <m:nary>
                        <m:naryPr>
                          <m:subHide m:val="on"/>
                          <m:supHide m:val="on"/>
                          <m:ctrlPr>
                            <a:rPr lang="en-US" i="1">
                              <a:latin typeface="Cambria Math" panose="02040503050406030204" pitchFamily="18" charset="0"/>
                            </a:rPr>
                          </m:ctrlPr>
                        </m:naryPr>
                        <m:sub/>
                        <m:sup/>
                        <m:e>
                          <m:f>
                            <m:fPr>
                              <m:ctrlPr>
                                <a:rPr lang="en-US" i="1">
                                  <a:solidFill>
                                    <a:srgbClr val="836967"/>
                                  </a:solidFill>
                                  <a:latin typeface="Cambria Math" panose="02040503050406030204" pitchFamily="18" charset="0"/>
                                </a:rPr>
                              </m:ctrlPr>
                            </m:fPr>
                            <m:num>
                              <m:r>
                                <a:rPr lang="en-US" i="1">
                                  <a:latin typeface="Cambria Math" panose="02040503050406030204" pitchFamily="18" charset="0"/>
                                </a:rPr>
                                <m:t>𝐸𝑋𝑃</m:t>
                              </m:r>
                              <m:d>
                                <m:dPr>
                                  <m:ctrlPr>
                                    <a:rPr lang="en-US" i="1">
                                      <a:solidFill>
                                        <a:srgbClr val="836967"/>
                                      </a:solidFill>
                                      <a:latin typeface="Cambria Math" panose="02040503050406030204" pitchFamily="18" charset="0"/>
                                    </a:rPr>
                                  </m:ctrlPr>
                                </m:dPr>
                                <m:e>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𝑖</m:t>
                                      </m:r>
                                    </m:sub>
                                  </m:sSub>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𝑖𝑗</m:t>
                                      </m:r>
                                    </m:sub>
                                  </m:sSub>
                                </m:e>
                              </m:d>
                            </m:num>
                            <m:den>
                              <m:nary>
                                <m:naryPr>
                                  <m:chr m:val="∑"/>
                                  <m:limLoc m:val="subSup"/>
                                  <m:supHide m:val="on"/>
                                  <m:ctrlPr>
                                    <a:rPr lang="en-US" i="1">
                                      <a:latin typeface="Cambria Math" panose="02040503050406030204" pitchFamily="18" charset="0"/>
                                    </a:rPr>
                                  </m:ctrlPr>
                                </m:naryPr>
                                <m:sub>
                                  <m:r>
                                    <a:rPr lang="en-US" i="0">
                                      <a:latin typeface="Cambria Math" panose="02040503050406030204" pitchFamily="18" charset="0"/>
                                    </a:rPr>
                                    <m:t>∀</m:t>
                                  </m:r>
                                  <m:r>
                                    <a:rPr lang="en-US" i="1">
                                      <a:latin typeface="Cambria Math" panose="02040503050406030204" pitchFamily="18" charset="0"/>
                                    </a:rPr>
                                    <m:t>𝐼</m:t>
                                  </m:r>
                                </m:sub>
                                <m:sup/>
                                <m:e>
                                  <m:r>
                                    <a:rPr lang="en-US" i="1">
                                      <a:latin typeface="Cambria Math" panose="02040503050406030204" pitchFamily="18" charset="0"/>
                                    </a:rPr>
                                    <m:t>𝐸𝑋𝑃</m:t>
                                  </m:r>
                                  <m:d>
                                    <m:dPr>
                                      <m:ctrlPr>
                                        <a:rPr lang="en-US" i="1">
                                          <a:solidFill>
                                            <a:srgbClr val="836967"/>
                                          </a:solidFill>
                                          <a:latin typeface="Cambria Math" panose="02040503050406030204" pitchFamily="18" charset="0"/>
                                        </a:rPr>
                                      </m:ctrlPr>
                                    </m:dPr>
                                    <m:e>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𝑖</m:t>
                                          </m:r>
                                        </m:sub>
                                      </m:sSub>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𝑖𝑗</m:t>
                                          </m:r>
                                        </m:sub>
                                      </m:sSub>
                                    </m:e>
                                  </m:d>
                                </m:e>
                              </m:nary>
                            </m:den>
                          </m:f>
                        </m:e>
                      </m:nary>
                      <m:r>
                        <a:rPr lang="en-US" i="1">
                          <a:latin typeface="Cambria Math" panose="02040503050406030204" pitchFamily="18" charset="0"/>
                        </a:rPr>
                        <m:t>𝑓</m:t>
                      </m:r>
                      <m:d>
                        <m:dPr>
                          <m:ctrlPr>
                            <a:rPr lang="en-US" i="1">
                              <a:solidFill>
                                <a:srgbClr val="836967"/>
                              </a:solidFill>
                              <a:latin typeface="Cambria Math" panose="02040503050406030204" pitchFamily="18" charset="0"/>
                            </a:rPr>
                          </m:ctrlPr>
                        </m:dPr>
                        <m:e>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𝑖</m:t>
                              </m:r>
                            </m:sub>
                          </m:sSub>
                          <m:d>
                            <m:dPr>
                              <m:begChr m:val="|"/>
                              <m:endChr m:val=""/>
                              <m:ctrlPr>
                                <a:rPr lang="en-US" i="1">
                                  <a:latin typeface="Cambria Math" panose="02040503050406030204" pitchFamily="18" charset="0"/>
                                </a:rPr>
                              </m:ctrlPr>
                            </m:dPr>
                            <m:e>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𝜑</m:t>
                                  </m:r>
                                </m:e>
                                <m:sub>
                                  <m:r>
                                    <a:rPr lang="en-US" i="1">
                                      <a:latin typeface="Cambria Math" panose="02040503050406030204" pitchFamily="18" charset="0"/>
                                    </a:rPr>
                                    <m:t>𝑖</m:t>
                                  </m:r>
                                </m:sub>
                              </m:sSub>
                            </m:e>
                          </m:d>
                        </m:e>
                      </m:d>
                      <m:r>
                        <a:rPr lang="en-US" i="1">
                          <a:latin typeface="Cambria Math" panose="02040503050406030204" pitchFamily="18" charset="0"/>
                        </a:rPr>
                        <m:t>𝑑</m:t>
                      </m:r>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𝑖</m:t>
                          </m:r>
                        </m:sub>
                      </m:sSub>
                    </m:oMath>
                  </m:oMathPara>
                </a14:m>
                <a:endParaRPr lang="en-US"/>
              </a:p>
            </p:txBody>
          </p:sp>
        </mc:Choice>
        <mc:Fallback xmlns="">
          <p:sp>
            <p:nvSpPr>
              <p:cNvPr id="33" name="TextBox 32">
                <a:extLst>
                  <a:ext uri="{FF2B5EF4-FFF2-40B4-BE49-F238E27FC236}">
                    <a16:creationId xmlns:a16="http://schemas.microsoft.com/office/drawing/2014/main" id="{EB12D19C-3805-FC4C-03E1-FAF86E1ABAA4}"/>
                  </a:ext>
                </a:extLst>
              </p:cNvPr>
              <p:cNvSpPr txBox="1">
                <a:spLocks noRot="1" noChangeAspect="1" noMove="1" noResize="1" noEditPoints="1" noAdjustHandles="1" noChangeArrowheads="1" noChangeShapeType="1" noTextEdit="1"/>
              </p:cNvSpPr>
              <p:nvPr/>
            </p:nvSpPr>
            <p:spPr>
              <a:xfrm>
                <a:off x="6152902" y="2882068"/>
                <a:ext cx="6095010" cy="770275"/>
              </a:xfrm>
              <a:prstGeom prst="rect">
                <a:avLst/>
              </a:prstGeom>
              <a:blipFill>
                <a:blip r:embed="rId6"/>
                <a:stretch>
                  <a:fillRect/>
                </a:stretch>
              </a:blipFill>
            </p:spPr>
            <p:txBody>
              <a:bodyPr/>
              <a:lstStyle/>
              <a:p>
                <a:r>
                  <a:rPr lang="en-US">
                    <a:noFill/>
                  </a:rPr>
                  <a:t> </a:t>
                </a:r>
              </a:p>
            </p:txBody>
          </p:sp>
        </mc:Fallback>
      </mc:AlternateContent>
      <p:sp>
        <p:nvSpPr>
          <p:cNvPr id="35" name="TextBox 34">
            <a:extLst>
              <a:ext uri="{FF2B5EF4-FFF2-40B4-BE49-F238E27FC236}">
                <a16:creationId xmlns:a16="http://schemas.microsoft.com/office/drawing/2014/main" id="{F180279E-37A4-13C5-A5BC-5F937E75033F}"/>
              </a:ext>
            </a:extLst>
          </p:cNvPr>
          <p:cNvSpPr txBox="1"/>
          <p:nvPr/>
        </p:nvSpPr>
        <p:spPr>
          <a:xfrm>
            <a:off x="6875834" y="4923414"/>
            <a:ext cx="4943632" cy="1200329"/>
          </a:xfrm>
          <a:prstGeom prst="rect">
            <a:avLst/>
          </a:prstGeom>
          <a:solidFill>
            <a:schemeClr val="bg1">
              <a:lumMod val="85000"/>
            </a:schemeClr>
          </a:solidFill>
        </p:spPr>
        <p:txBody>
          <a:bodyPr wrap="square">
            <a:spAutoFit/>
          </a:bodyPr>
          <a:lstStyle/>
          <a:p>
            <a:r>
              <a:rPr lang="en-US">
                <a:latin typeface="Arial" panose="020B0604020202020204" pitchFamily="34" charset="0"/>
                <a:cs typeface="Arial" panose="020B0604020202020204" pitchFamily="34" charset="0"/>
              </a:rPr>
              <a:t>Instead of using a single value for each parameter (like effect of speed), the model allows these effects to vary between crashes, capturing real-world randomness.</a:t>
            </a:r>
          </a:p>
        </p:txBody>
      </p:sp>
      <p:sp>
        <p:nvSpPr>
          <p:cNvPr id="38" name="Right Brace 37">
            <a:extLst>
              <a:ext uri="{FF2B5EF4-FFF2-40B4-BE49-F238E27FC236}">
                <a16:creationId xmlns:a16="http://schemas.microsoft.com/office/drawing/2014/main" id="{C24F9D4E-3A7C-4521-9E51-4F4D567974CE}"/>
              </a:ext>
            </a:extLst>
          </p:cNvPr>
          <p:cNvSpPr/>
          <p:nvPr/>
        </p:nvSpPr>
        <p:spPr>
          <a:xfrm rot="5400000">
            <a:off x="10118258" y="3263428"/>
            <a:ext cx="308818" cy="777830"/>
          </a:xfrm>
          <a:prstGeom prst="rightBrace">
            <a:avLst>
              <a:gd name="adj1" fmla="val 8333"/>
              <a:gd name="adj2" fmla="val 46946"/>
            </a:avLst>
          </a:prstGeom>
          <a:ln w="2222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7CA24794-1E80-DFE1-F53D-C095F6942E9F}"/>
                  </a:ext>
                </a:extLst>
              </p:cNvPr>
              <p:cNvSpPr txBox="1"/>
              <p:nvPr/>
            </p:nvSpPr>
            <p:spPr>
              <a:xfrm>
                <a:off x="8145501" y="3774276"/>
                <a:ext cx="3208300" cy="830997"/>
              </a:xfrm>
              <a:prstGeom prst="rect">
                <a:avLst/>
              </a:prstGeom>
              <a:solidFill>
                <a:schemeClr val="accent5">
                  <a:lumMod val="20000"/>
                  <a:lumOff val="80000"/>
                </a:schemeClr>
              </a:solidFill>
            </p:spPr>
            <p:txBody>
              <a:bodyPr wrap="square">
                <a:spAutoFit/>
              </a:bodyPr>
              <a:lstStyle/>
              <a:p>
                <a:pPr algn="ctr"/>
                <a:r>
                  <a:rPr lang="en-US" sz="1600">
                    <a:latin typeface="Arial" panose="020B0604020202020204" pitchFamily="34" charset="0"/>
                    <a:cs typeface="Arial" panose="020B0604020202020204" pitchFamily="34" charset="0"/>
                  </a:rPr>
                  <a:t>Probability distribution for </a:t>
                </a:r>
                <a14:m>
                  <m:oMath xmlns:m="http://schemas.openxmlformats.org/officeDocument/2006/math">
                    <m:sSub>
                      <m:sSubPr>
                        <m:ctrlPr>
                          <a:rPr lang="en-US" sz="1600" i="1">
                            <a:solidFill>
                              <a:srgbClr val="836967"/>
                            </a:solidFill>
                            <a:latin typeface="Cambria Math" panose="02040503050406030204" pitchFamily="18" charset="0"/>
                          </a:rPr>
                        </m:ctrlPr>
                      </m:sSubPr>
                      <m:e>
                        <m:r>
                          <a:rPr lang="en-US" sz="1600" i="1">
                            <a:latin typeface="Cambria Math" panose="02040503050406030204" pitchFamily="18" charset="0"/>
                          </a:rPr>
                          <m:t>𝛽</m:t>
                        </m:r>
                      </m:e>
                      <m:sub>
                        <m:r>
                          <a:rPr lang="en-US" sz="1600" i="1">
                            <a:latin typeface="Cambria Math" panose="02040503050406030204" pitchFamily="18" charset="0"/>
                          </a:rPr>
                          <m:t>𝑖</m:t>
                        </m:r>
                      </m:sub>
                    </m:sSub>
                    <m:r>
                      <a:rPr lang="en-US" sz="1600" i="1">
                        <a:latin typeface="Cambria Math" panose="02040503050406030204" pitchFamily="18" charset="0"/>
                      </a:rPr>
                      <m:t> </m:t>
                    </m:r>
                  </m:oMath>
                </a14:m>
                <a:r>
                  <a:rPr lang="en-US" sz="1600">
                    <a:latin typeface="Arial" panose="020B0604020202020204" pitchFamily="34" charset="0"/>
                    <a:cs typeface="Arial" panose="020B0604020202020204" pitchFamily="34" charset="0"/>
                  </a:rPr>
                  <a:t>​, defined by parameters </a:t>
                </a:r>
                <a14:m>
                  <m:oMath xmlns:m="http://schemas.openxmlformats.org/officeDocument/2006/math">
                    <m:sSub>
                      <m:sSubPr>
                        <m:ctrlPr>
                          <a:rPr lang="en-US" sz="1600" i="1">
                            <a:solidFill>
                              <a:srgbClr val="836967"/>
                            </a:solidFill>
                            <a:latin typeface="Cambria Math" panose="02040503050406030204" pitchFamily="18" charset="0"/>
                          </a:rPr>
                        </m:ctrlPr>
                      </m:sSubPr>
                      <m:e>
                        <m:r>
                          <a:rPr lang="en-US" sz="1600" i="1">
                            <a:latin typeface="Cambria Math" panose="02040503050406030204" pitchFamily="18" charset="0"/>
                          </a:rPr>
                          <m:t>𝜑</m:t>
                        </m:r>
                      </m:e>
                      <m:sub>
                        <m:r>
                          <a:rPr lang="en-US" sz="1600" i="1">
                            <a:latin typeface="Cambria Math" panose="02040503050406030204" pitchFamily="18" charset="0"/>
                          </a:rPr>
                          <m:t>𝑖</m:t>
                        </m:r>
                      </m:sub>
                    </m:sSub>
                    <m:r>
                      <a:rPr lang="en-US" sz="1600" i="1">
                        <a:latin typeface="Cambria Math" panose="02040503050406030204" pitchFamily="18" charset="0"/>
                      </a:rPr>
                      <m:t> </m:t>
                    </m:r>
                  </m:oMath>
                </a14:m>
                <a:r>
                  <a:rPr lang="en-US" sz="1600">
                    <a:latin typeface="Arial" panose="020B0604020202020204" pitchFamily="34" charset="0"/>
                    <a:cs typeface="Arial" panose="020B0604020202020204" pitchFamily="34" charset="0"/>
                  </a:rPr>
                  <a:t>​ (mean and variance)</a:t>
                </a:r>
              </a:p>
            </p:txBody>
          </p:sp>
        </mc:Choice>
        <mc:Fallback xmlns="">
          <p:sp>
            <p:nvSpPr>
              <p:cNvPr id="40" name="TextBox 39">
                <a:extLst>
                  <a:ext uri="{FF2B5EF4-FFF2-40B4-BE49-F238E27FC236}">
                    <a16:creationId xmlns:a16="http://schemas.microsoft.com/office/drawing/2014/main" id="{7CA24794-1E80-DFE1-F53D-C095F6942E9F}"/>
                  </a:ext>
                </a:extLst>
              </p:cNvPr>
              <p:cNvSpPr txBox="1">
                <a:spLocks noRot="1" noChangeAspect="1" noMove="1" noResize="1" noEditPoints="1" noAdjustHandles="1" noChangeArrowheads="1" noChangeShapeType="1" noTextEdit="1"/>
              </p:cNvSpPr>
              <p:nvPr/>
            </p:nvSpPr>
            <p:spPr>
              <a:xfrm>
                <a:off x="8145501" y="3774276"/>
                <a:ext cx="3208300" cy="830997"/>
              </a:xfrm>
              <a:prstGeom prst="rect">
                <a:avLst/>
              </a:prstGeom>
              <a:blipFill>
                <a:blip r:embed="rId7"/>
                <a:stretch>
                  <a:fillRect t="-2206" r="-2087" b="-88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9BA56B00-5B1E-6EA1-6C51-A37C0244979B}"/>
                  </a:ext>
                </a:extLst>
              </p:cNvPr>
              <p:cNvSpPr txBox="1"/>
              <p:nvPr/>
            </p:nvSpPr>
            <p:spPr>
              <a:xfrm>
                <a:off x="7970999" y="2117658"/>
                <a:ext cx="2951645" cy="369332"/>
              </a:xfrm>
              <a:prstGeom prst="rect">
                <a:avLst/>
              </a:prstGeom>
              <a:solidFill>
                <a:schemeClr val="accent6">
                  <a:lumMod val="20000"/>
                  <a:lumOff val="80000"/>
                </a:schemeClr>
              </a:solidFill>
            </p:spPr>
            <p:txBody>
              <a:bodyPr wrap="square">
                <a:spAutoFit/>
              </a:bodyPr>
              <a:lstStyle/>
              <a:p>
                <a14:m>
                  <m:oMath xmlns:m="http://schemas.openxmlformats.org/officeDocument/2006/math">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𝑖</m:t>
                        </m:r>
                      </m:sub>
                    </m:sSub>
                    <m:r>
                      <a:rPr lang="en-US" i="1">
                        <a:latin typeface="Cambria Math" panose="02040503050406030204" pitchFamily="18" charset="0"/>
                      </a:rPr>
                      <m:t> </m:t>
                    </m:r>
                  </m:oMath>
                </a14:m>
                <a:r>
                  <a:rPr lang="en-US">
                    <a:latin typeface="Arial" panose="020B0604020202020204" pitchFamily="34" charset="0"/>
                    <a:cs typeface="Arial" panose="020B0604020202020204" pitchFamily="34" charset="0"/>
                  </a:rPr>
                  <a:t>can vary (is random)</a:t>
                </a:r>
              </a:p>
            </p:txBody>
          </p:sp>
        </mc:Choice>
        <mc:Fallback xmlns="">
          <p:sp>
            <p:nvSpPr>
              <p:cNvPr id="42" name="TextBox 41">
                <a:extLst>
                  <a:ext uri="{FF2B5EF4-FFF2-40B4-BE49-F238E27FC236}">
                    <a16:creationId xmlns:a16="http://schemas.microsoft.com/office/drawing/2014/main" id="{9BA56B00-5B1E-6EA1-6C51-A37C0244979B}"/>
                  </a:ext>
                </a:extLst>
              </p:cNvPr>
              <p:cNvSpPr txBox="1">
                <a:spLocks noRot="1" noChangeAspect="1" noMove="1" noResize="1" noEditPoints="1" noAdjustHandles="1" noChangeArrowheads="1" noChangeShapeType="1" noTextEdit="1"/>
              </p:cNvSpPr>
              <p:nvPr/>
            </p:nvSpPr>
            <p:spPr>
              <a:xfrm>
                <a:off x="7970999" y="2117658"/>
                <a:ext cx="2951645" cy="369332"/>
              </a:xfrm>
              <a:prstGeom prst="rect">
                <a:avLst/>
              </a:prstGeom>
              <a:blipFill>
                <a:blip r:embed="rId8"/>
                <a:stretch>
                  <a:fillRect l="-620" t="-8197" b="-24590"/>
                </a:stretch>
              </a:blipFill>
            </p:spPr>
            <p:txBody>
              <a:bodyPr/>
              <a:lstStyle/>
              <a:p>
                <a:r>
                  <a:rPr lang="en-US">
                    <a:noFill/>
                  </a:rPr>
                  <a:t> </a:t>
                </a:r>
              </a:p>
            </p:txBody>
          </p:sp>
        </mc:Fallback>
      </mc:AlternateContent>
    </p:spTree>
    <p:extLst>
      <p:ext uri="{BB962C8B-B14F-4D97-AF65-F5344CB8AC3E}">
        <p14:creationId xmlns:p14="http://schemas.microsoft.com/office/powerpoint/2010/main" val="3431440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23" grpId="0"/>
      <p:bldP spid="31" grpId="0"/>
      <p:bldP spid="33" grpId="0"/>
      <p:bldP spid="35" grpId="0" animBg="1"/>
      <p:bldP spid="38" grpId="0" animBg="1"/>
      <p:bldP spid="40" grpId="0" animBg="1"/>
      <p:bldP spid="42"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21A8B0-57E9-ED51-9B60-4547588F0F63}"/>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8610B082-73A6-EDF6-B515-4523FCAB8A2F}"/>
              </a:ext>
            </a:extLst>
          </p:cNvPr>
          <p:cNvSpPr>
            <a:spLocks noGrp="1"/>
          </p:cNvSpPr>
          <p:nvPr>
            <p:ph type="title"/>
          </p:nvPr>
        </p:nvSpPr>
        <p:spPr>
          <a:xfrm>
            <a:off x="838199" y="365126"/>
            <a:ext cx="10981267" cy="684742"/>
          </a:xfrm>
        </p:spPr>
        <p:txBody>
          <a:bodyPr>
            <a:normAutofit/>
          </a:bodyPr>
          <a:lstStyle/>
          <a:p>
            <a:r>
              <a:rPr lang="en-US" sz="3600" b="1">
                <a:solidFill>
                  <a:srgbClr val="680000"/>
                </a:solidFill>
                <a:latin typeface="Arial" panose="020B0604020202020204" pitchFamily="34" charset="0"/>
                <a:cs typeface="Arial" panose="020B0604020202020204" pitchFamily="34" charset="0"/>
              </a:rPr>
              <a:t>Methodology (Random Parameter Logit Model)</a:t>
            </a:r>
            <a:endParaRPr lang="en-US" sz="360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E8972EB9-B8DE-93F4-6550-55BA023A908C}"/>
              </a:ext>
            </a:extLst>
          </p:cNvPr>
          <p:cNvSpPr>
            <a:spLocks noGrp="1"/>
          </p:cNvSpPr>
          <p:nvPr>
            <p:ph type="sldNum" sz="quarter" idx="12"/>
          </p:nvPr>
        </p:nvSpPr>
        <p:spPr>
          <a:xfrm>
            <a:off x="8610600" y="6310311"/>
            <a:ext cx="2743200" cy="365125"/>
          </a:xfrm>
        </p:spPr>
        <p:txBody>
          <a:bodyPr/>
          <a:lstStyle/>
          <a:p>
            <a:fld id="{AD813B8F-0C96-4966-B9C2-C2B58D97F9E1}" type="slidenum">
              <a:rPr lang="en-US" sz="1400" smtClean="0">
                <a:latin typeface="Arial" panose="020B0604020202020204" pitchFamily="34" charset="0"/>
                <a:cs typeface="Arial" panose="020B0604020202020204" pitchFamily="34" charset="0"/>
              </a:rPr>
              <a:t>16</a:t>
            </a:fld>
            <a:endParaRPr lang="en-US" sz="1400">
              <a:latin typeface="Arial" panose="020B0604020202020204" pitchFamily="34" charset="0"/>
              <a:cs typeface="Arial" panose="020B0604020202020204" pitchFamily="34" charset="0"/>
            </a:endParaRPr>
          </a:p>
        </p:txBody>
      </p:sp>
      <p:pic>
        <p:nvPicPr>
          <p:cNvPr id="15" name="Picture 14">
            <a:extLst>
              <a:ext uri="{FF2B5EF4-FFF2-40B4-BE49-F238E27FC236}">
                <a16:creationId xmlns:a16="http://schemas.microsoft.com/office/drawing/2014/main" id="{4D18A4B1-556A-9550-EF2A-32DFA18944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596247"/>
            <a:ext cx="12192000" cy="191434"/>
          </a:xfrm>
          <a:prstGeom prst="rect">
            <a:avLst/>
          </a:prstGeom>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5EF679B8-D690-7098-6AFB-58F8A0C6DFEF}"/>
                  </a:ext>
                </a:extLst>
              </p:cNvPr>
              <p:cNvSpPr txBox="1"/>
              <p:nvPr/>
            </p:nvSpPr>
            <p:spPr>
              <a:xfrm>
                <a:off x="2609194" y="2553095"/>
                <a:ext cx="6656250" cy="107285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i="1">
                              <a:latin typeface="Cambria Math" panose="02040503050406030204" pitchFamily="18" charset="0"/>
                            </a:rPr>
                          </m:ctrlPr>
                        </m:fPr>
                        <m:num>
                          <m:r>
                            <a:rPr lang="en-US" sz="2400" i="1">
                              <a:latin typeface="Cambria Math" panose="02040503050406030204" pitchFamily="18" charset="0"/>
                            </a:rPr>
                            <m:t>𝑃</m:t>
                          </m:r>
                          <m:r>
                            <a:rPr lang="en-US" sz="2400" i="1">
                              <a:latin typeface="Cambria Math" panose="02040503050406030204" pitchFamily="18" charset="0"/>
                            </a:rPr>
                            <m:t>(</m:t>
                          </m:r>
                          <m:r>
                            <a:rPr lang="en-US" sz="2400" i="1">
                              <a:latin typeface="Cambria Math" panose="02040503050406030204" pitchFamily="18" charset="0"/>
                            </a:rPr>
                            <m:t>𝑦</m:t>
                          </m:r>
                          <m:r>
                            <a:rPr lang="en-US" sz="2400" i="1">
                              <a:latin typeface="Cambria Math" panose="02040503050406030204" pitchFamily="18" charset="0"/>
                            </a:rPr>
                            <m:t>=</m:t>
                          </m:r>
                          <m:r>
                            <a:rPr lang="en-US" sz="2400" i="1">
                              <a:latin typeface="Cambria Math" panose="02040503050406030204" pitchFamily="18" charset="0"/>
                            </a:rPr>
                            <m:t>𝑖</m:t>
                          </m:r>
                          <m:r>
                            <a:rPr lang="en-US" sz="2400" i="1">
                              <a:latin typeface="Cambria Math" panose="02040503050406030204" pitchFamily="18" charset="0"/>
                            </a:rPr>
                            <m:t>)</m:t>
                          </m:r>
                        </m:num>
                        <m:den>
                          <m:r>
                            <a:rPr lang="en-US" sz="2400" i="1">
                              <a:latin typeface="Cambria Math" panose="02040503050406030204" pitchFamily="18" charset="0"/>
                            </a:rPr>
                            <m:t>𝜕</m:t>
                          </m:r>
                          <m:r>
                            <a:rPr lang="en-US" sz="2400" i="1">
                              <a:latin typeface="Cambria Math" panose="02040503050406030204" pitchFamily="18" charset="0"/>
                            </a:rPr>
                            <m:t>𝑥</m:t>
                          </m:r>
                        </m:den>
                      </m:f>
                      <m:r>
                        <a:rPr lang="en-US" sz="2400" i="1">
                          <a:latin typeface="Cambria Math" panose="02040503050406030204" pitchFamily="18" charset="0"/>
                        </a:rPr>
                        <m:t>=</m:t>
                      </m:r>
                      <m:d>
                        <m:dPr>
                          <m:begChr m:val="["/>
                          <m:ctrlPr>
                            <a:rPr lang="en-US" sz="2400" i="1">
                              <a:latin typeface="Cambria Math" panose="02040503050406030204" pitchFamily="18" charset="0"/>
                            </a:rPr>
                          </m:ctrlPr>
                        </m:dPr>
                        <m:e>
                          <m:r>
                            <a:rPr lang="en-US" sz="2400" i="1">
                              <a:latin typeface="Cambria Math" panose="02040503050406030204" pitchFamily="18" charset="0"/>
                            </a:rPr>
                            <m:t>𝛷</m:t>
                          </m:r>
                          <m:sSub>
                            <m:sSubPr>
                              <m:ctrlPr>
                                <a:rPr lang="en-US" sz="2400" i="1">
                                  <a:latin typeface="Cambria Math" panose="02040503050406030204" pitchFamily="18" charset="0"/>
                                </a:rPr>
                              </m:ctrlPr>
                            </m:sSubPr>
                            <m:e>
                              <m:r>
                                <a:rPr lang="en-US" sz="2400" i="1">
                                  <a:latin typeface="Cambria Math" panose="02040503050406030204" pitchFamily="18" charset="0"/>
                                </a:rPr>
                                <m:t>(</m:t>
                              </m:r>
                              <m:r>
                                <a:rPr lang="en-US" sz="2400" i="1">
                                  <a:latin typeface="Cambria Math" panose="02040503050406030204" pitchFamily="18" charset="0"/>
                                </a:rPr>
                                <m:t>𝜇</m:t>
                              </m:r>
                            </m:e>
                            <m:sub>
                              <m:r>
                                <a:rPr lang="en-US" sz="2400" i="1">
                                  <a:latin typeface="Cambria Math" panose="02040503050406030204" pitchFamily="18" charset="0"/>
                                </a:rPr>
                                <m:t>𝑖</m:t>
                              </m:r>
                              <m:r>
                                <a:rPr lang="en-US" sz="2400" i="1">
                                  <a:latin typeface="Cambria Math" panose="02040503050406030204" pitchFamily="18" charset="0"/>
                                </a:rPr>
                                <m:t>−1</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𝛽</m:t>
                              </m:r>
                            </m:e>
                            <m:sub>
                              <m:r>
                                <a:rPr lang="en-US" sz="2400" i="1">
                                  <a:latin typeface="Cambria Math" panose="02040503050406030204" pitchFamily="18" charset="0"/>
                                </a:rPr>
                                <m:t>𝑗</m:t>
                              </m:r>
                            </m:sub>
                          </m:sSub>
                          <m:sSub>
                            <m:sSubPr>
                              <m:ctrlPr>
                                <a:rPr lang="en-US" sz="2400" i="1">
                                  <a:latin typeface="Cambria Math" panose="02040503050406030204" pitchFamily="18" charset="0"/>
                                </a:rPr>
                              </m:ctrlPr>
                            </m:sSubPr>
                            <m:e>
                              <m:r>
                                <a:rPr lang="en-US" sz="2400" i="1">
                                  <a:latin typeface="Cambria Math" panose="02040503050406030204" pitchFamily="18" charset="0"/>
                                </a:rPr>
                                <m:t>𝑋</m:t>
                              </m:r>
                            </m:e>
                            <m:sub>
                              <m:r>
                                <a:rPr lang="en-US" sz="2400" i="1">
                                  <a:latin typeface="Cambria Math" panose="02040503050406030204" pitchFamily="18" charset="0"/>
                                </a:rPr>
                                <m:t>𝑗</m:t>
                              </m:r>
                            </m:sub>
                          </m:sSub>
                        </m:e>
                      </m:d>
                      <m:r>
                        <a:rPr lang="en-US" sz="2400" i="1">
                          <a:latin typeface="Cambria Math" panose="02040503050406030204" pitchFamily="18" charset="0"/>
                        </a:rPr>
                        <m:t>− </m:t>
                      </m:r>
                      <m:r>
                        <a:rPr lang="en-US" sz="2400" i="1">
                          <a:latin typeface="Cambria Math" panose="02040503050406030204" pitchFamily="18" charset="0"/>
                        </a:rPr>
                        <m:t>𝛷</m:t>
                      </m:r>
                      <m:r>
                        <a:rPr lang="en-US" sz="2400" i="1">
                          <a:latin typeface="Cambria Math" panose="02040503050406030204" pitchFamily="18" charset="0"/>
                        </a:rPr>
                        <m:t> </m:t>
                      </m:r>
                      <m:sSub>
                        <m:sSubPr>
                          <m:ctrlPr>
                            <a:rPr lang="en-US" sz="2400" i="1">
                              <a:latin typeface="Cambria Math" panose="02040503050406030204" pitchFamily="18" charset="0"/>
                            </a:rPr>
                          </m:ctrlPr>
                        </m:sSubPr>
                        <m:e>
                          <m:r>
                            <a:rPr lang="en-US" sz="2400" i="1">
                              <a:latin typeface="Cambria Math" panose="02040503050406030204" pitchFamily="18" charset="0"/>
                            </a:rPr>
                            <m:t>(</m:t>
                          </m:r>
                          <m:r>
                            <a:rPr lang="en-US" sz="2400" i="1">
                              <a:latin typeface="Cambria Math" panose="02040503050406030204" pitchFamily="18" charset="0"/>
                            </a:rPr>
                            <m:t>𝜇</m:t>
                          </m:r>
                        </m:e>
                        <m:sub>
                          <m:r>
                            <a:rPr lang="en-US" sz="2400" i="1">
                              <a:latin typeface="Cambria Math" panose="02040503050406030204" pitchFamily="18" charset="0"/>
                            </a:rPr>
                            <m:t>𝑖</m:t>
                          </m:r>
                        </m:sub>
                      </m:sSub>
                      <m:r>
                        <a:rPr lang="en-US" sz="2400" i="1">
                          <a:latin typeface="Cambria Math" panose="02040503050406030204" pitchFamily="18" charset="0"/>
                        </a:rPr>
                        <m:t>− </m:t>
                      </m:r>
                      <m:sSub>
                        <m:sSubPr>
                          <m:ctrlPr>
                            <a:rPr lang="en-US" sz="2400" i="1">
                              <a:latin typeface="Cambria Math" panose="02040503050406030204" pitchFamily="18" charset="0"/>
                            </a:rPr>
                          </m:ctrlPr>
                        </m:sSubPr>
                        <m:e>
                          <m:r>
                            <a:rPr lang="en-US" sz="2400" i="1">
                              <a:latin typeface="Cambria Math" panose="02040503050406030204" pitchFamily="18" charset="0"/>
                            </a:rPr>
                            <m:t>𝛽</m:t>
                          </m:r>
                        </m:e>
                        <m:sub>
                          <m:r>
                            <a:rPr lang="en-US" sz="2400" i="1">
                              <a:latin typeface="Cambria Math" panose="02040503050406030204" pitchFamily="18" charset="0"/>
                            </a:rPr>
                            <m:t>𝑗</m:t>
                          </m:r>
                        </m:sub>
                      </m:sSub>
                      <m:sSub>
                        <m:sSubPr>
                          <m:ctrlPr>
                            <a:rPr lang="en-US" sz="2400" i="1">
                              <a:latin typeface="Cambria Math" panose="02040503050406030204" pitchFamily="18" charset="0"/>
                            </a:rPr>
                          </m:ctrlPr>
                        </m:sSubPr>
                        <m:e>
                          <m:r>
                            <a:rPr lang="en-US" sz="2400" i="1">
                              <a:latin typeface="Cambria Math" panose="02040503050406030204" pitchFamily="18" charset="0"/>
                            </a:rPr>
                            <m:t>𝑋</m:t>
                          </m:r>
                        </m:e>
                        <m:sub>
                          <m:r>
                            <a:rPr lang="en-US" sz="2400" i="1">
                              <a:latin typeface="Cambria Math" panose="02040503050406030204" pitchFamily="18" charset="0"/>
                            </a:rPr>
                            <m:t>𝑗</m:t>
                          </m:r>
                        </m:sub>
                      </m:sSub>
                      <m:r>
                        <a:rPr lang="en-US" sz="2400" i="1">
                          <a:latin typeface="Cambria Math" panose="02040503050406030204" pitchFamily="18" charset="0"/>
                        </a:rPr>
                        <m:t> )] </m:t>
                      </m:r>
                      <m:r>
                        <a:rPr lang="en-US" sz="2400" i="1">
                          <a:latin typeface="Cambria Math" panose="02040503050406030204" pitchFamily="18" charset="0"/>
                        </a:rPr>
                        <m:t>𝛽</m:t>
                      </m:r>
                    </m:oMath>
                  </m:oMathPara>
                </a14:m>
                <a:endParaRPr lang="en-US" sz="2400"/>
              </a:p>
              <a:p>
                <a:endParaRPr lang="en-US">
                  <a:latin typeface="Arial" panose="020B0604020202020204" pitchFamily="34" charset="0"/>
                  <a:cs typeface="Arial" panose="020B0604020202020204" pitchFamily="34" charset="0"/>
                </a:endParaRPr>
              </a:p>
            </p:txBody>
          </p:sp>
        </mc:Choice>
        <mc:Fallback xmlns="">
          <p:sp>
            <p:nvSpPr>
              <p:cNvPr id="4" name="TextBox 3">
                <a:extLst>
                  <a:ext uri="{FF2B5EF4-FFF2-40B4-BE49-F238E27FC236}">
                    <a16:creationId xmlns:a16="http://schemas.microsoft.com/office/drawing/2014/main" id="{5EF679B8-D690-7098-6AFB-58F8A0C6DFEF}"/>
                  </a:ext>
                </a:extLst>
              </p:cNvPr>
              <p:cNvSpPr txBox="1">
                <a:spLocks noRot="1" noChangeAspect="1" noMove="1" noResize="1" noEditPoints="1" noAdjustHandles="1" noChangeArrowheads="1" noChangeShapeType="1" noTextEdit="1"/>
              </p:cNvSpPr>
              <p:nvPr/>
            </p:nvSpPr>
            <p:spPr>
              <a:xfrm>
                <a:off x="2609194" y="2553095"/>
                <a:ext cx="6656250" cy="1072858"/>
              </a:xfrm>
              <a:prstGeom prst="rect">
                <a:avLst/>
              </a:prstGeom>
              <a:blipFill>
                <a:blip r:embed="rId4"/>
                <a:stretch>
                  <a:fillRect/>
                </a:stretch>
              </a:blipFill>
            </p:spPr>
            <p:txBody>
              <a:bodyPr/>
              <a:lstStyle/>
              <a:p>
                <a:r>
                  <a:rPr lang="en-US">
                    <a:noFill/>
                  </a:rPr>
                  <a:t> </a:t>
                </a:r>
              </a:p>
            </p:txBody>
          </p:sp>
        </mc:Fallback>
      </mc:AlternateContent>
      <p:sp>
        <p:nvSpPr>
          <p:cNvPr id="30" name="TextBox 29">
            <a:extLst>
              <a:ext uri="{FF2B5EF4-FFF2-40B4-BE49-F238E27FC236}">
                <a16:creationId xmlns:a16="http://schemas.microsoft.com/office/drawing/2014/main" id="{923A8BB9-2B9E-3DED-CD30-A33A17573916}"/>
              </a:ext>
            </a:extLst>
          </p:cNvPr>
          <p:cNvSpPr txBox="1"/>
          <p:nvPr/>
        </p:nvSpPr>
        <p:spPr>
          <a:xfrm>
            <a:off x="838199" y="5428106"/>
            <a:ext cx="10515601" cy="646331"/>
          </a:xfrm>
          <a:prstGeom prst="rect">
            <a:avLst/>
          </a:prstGeom>
          <a:solidFill>
            <a:schemeClr val="bg1">
              <a:lumMod val="85000"/>
            </a:schemeClr>
          </a:solidFill>
        </p:spPr>
        <p:txBody>
          <a:bodyPr wrap="square">
            <a:spAutoFit/>
          </a:bodyPr>
          <a:lstStyle/>
          <a:p>
            <a:r>
              <a:rPr lang="en-US">
                <a:latin typeface="Arial" panose="020B0604020202020204" pitchFamily="34" charset="0"/>
                <a:cs typeface="Arial" panose="020B0604020202020204" pitchFamily="34" charset="0"/>
              </a:rPr>
              <a:t>If a rider changes from wearing a helmet to not wearing one (i.e., from 1 to 0), the model quantifies how the probability of sustaining a fatal injury (KA) increases or decreases.</a:t>
            </a:r>
          </a:p>
        </p:txBody>
      </p:sp>
      <p:sp>
        <p:nvSpPr>
          <p:cNvPr id="32" name="TextBox 31">
            <a:extLst>
              <a:ext uri="{FF2B5EF4-FFF2-40B4-BE49-F238E27FC236}">
                <a16:creationId xmlns:a16="http://schemas.microsoft.com/office/drawing/2014/main" id="{29CC9FAC-1E87-AC8F-3F18-B4E4F62C32BD}"/>
              </a:ext>
            </a:extLst>
          </p:cNvPr>
          <p:cNvSpPr txBox="1"/>
          <p:nvPr/>
        </p:nvSpPr>
        <p:spPr>
          <a:xfrm>
            <a:off x="838199" y="1466055"/>
            <a:ext cx="6095010" cy="523220"/>
          </a:xfrm>
          <a:prstGeom prst="rect">
            <a:avLst/>
          </a:prstGeom>
          <a:noFill/>
        </p:spPr>
        <p:txBody>
          <a:bodyPr wrap="square">
            <a:spAutoFit/>
          </a:bodyPr>
          <a:lstStyle/>
          <a:p>
            <a:r>
              <a:rPr lang="en-US" sz="2800" b="1">
                <a:latin typeface="Arial" panose="020B0604020202020204" pitchFamily="34" charset="0"/>
                <a:cs typeface="Arial" panose="020B0604020202020204" pitchFamily="34" charset="0"/>
              </a:rPr>
              <a:t>Marginal Effects</a:t>
            </a:r>
          </a:p>
        </p:txBody>
      </p:sp>
      <p:cxnSp>
        <p:nvCxnSpPr>
          <p:cNvPr id="7" name="Connector: Elbow 6">
            <a:extLst>
              <a:ext uri="{FF2B5EF4-FFF2-40B4-BE49-F238E27FC236}">
                <a16:creationId xmlns:a16="http://schemas.microsoft.com/office/drawing/2014/main" id="{249A1D9D-6EA7-E876-9D20-564863C06377}"/>
              </a:ext>
            </a:extLst>
          </p:cNvPr>
          <p:cNvCxnSpPr/>
          <p:nvPr/>
        </p:nvCxnSpPr>
        <p:spPr>
          <a:xfrm rot="16200000" flipH="1">
            <a:off x="4975622" y="3489721"/>
            <a:ext cx="935831" cy="44291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Connector: Elbow 9">
            <a:extLst>
              <a:ext uri="{FF2B5EF4-FFF2-40B4-BE49-F238E27FC236}">
                <a16:creationId xmlns:a16="http://schemas.microsoft.com/office/drawing/2014/main" id="{E87CB899-A630-7CB6-8B0A-BDC9BA4922D4}"/>
              </a:ext>
            </a:extLst>
          </p:cNvPr>
          <p:cNvCxnSpPr/>
          <p:nvPr/>
        </p:nvCxnSpPr>
        <p:spPr>
          <a:xfrm rot="5400000">
            <a:off x="6354366" y="3196828"/>
            <a:ext cx="1021556" cy="97155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B1B0BB07-7596-CD29-7462-F10A587E8CE9}"/>
                  </a:ext>
                </a:extLst>
              </p:cNvPr>
              <p:cNvSpPr txBox="1"/>
              <p:nvPr/>
            </p:nvSpPr>
            <p:spPr>
              <a:xfrm>
                <a:off x="4670226" y="4279511"/>
                <a:ext cx="3245049" cy="584775"/>
              </a:xfrm>
              <a:prstGeom prst="rect">
                <a:avLst/>
              </a:prstGeom>
              <a:solidFill>
                <a:schemeClr val="accent6">
                  <a:lumMod val="20000"/>
                  <a:lumOff val="80000"/>
                </a:schemeClr>
              </a:solidFill>
            </p:spPr>
            <p:txBody>
              <a:bodyPr wrap="square">
                <a:spAutoFit/>
              </a:bodyPr>
              <a:lstStyle/>
              <a:p>
                <a:pPr algn="ctr"/>
                <a:r>
                  <a:rPr lang="en-US" sz="1600">
                    <a:latin typeface="Arial" panose="020B0604020202020204" pitchFamily="34" charset="0"/>
                    <a:cs typeface="Arial" panose="020B0604020202020204" pitchFamily="34" charset="0"/>
                  </a:rPr>
                  <a:t>Threshold values for injury severity level </a:t>
                </a:r>
                <a14:m>
                  <m:oMath xmlns:m="http://schemas.openxmlformats.org/officeDocument/2006/math">
                    <m:r>
                      <a:rPr lang="en-US" sz="1600" i="1">
                        <a:latin typeface="Cambria Math" panose="02040503050406030204" pitchFamily="18" charset="0"/>
                      </a:rPr>
                      <m:t>𝑖</m:t>
                    </m:r>
                  </m:oMath>
                </a14:m>
                <a:endParaRPr lang="en-US" sz="1600">
                  <a:latin typeface="Arial" panose="020B0604020202020204" pitchFamily="34" charset="0"/>
                  <a:cs typeface="Arial" panose="020B0604020202020204" pitchFamily="34" charset="0"/>
                </a:endParaRPr>
              </a:p>
            </p:txBody>
          </p:sp>
        </mc:Choice>
        <mc:Fallback xmlns="">
          <p:sp>
            <p:nvSpPr>
              <p:cNvPr id="14" name="TextBox 13">
                <a:extLst>
                  <a:ext uri="{FF2B5EF4-FFF2-40B4-BE49-F238E27FC236}">
                    <a16:creationId xmlns:a16="http://schemas.microsoft.com/office/drawing/2014/main" id="{B1B0BB07-7596-CD29-7462-F10A587E8CE9}"/>
                  </a:ext>
                </a:extLst>
              </p:cNvPr>
              <p:cNvSpPr txBox="1">
                <a:spLocks noRot="1" noChangeAspect="1" noMove="1" noResize="1" noEditPoints="1" noAdjustHandles="1" noChangeArrowheads="1" noChangeShapeType="1" noTextEdit="1"/>
              </p:cNvSpPr>
              <p:nvPr/>
            </p:nvSpPr>
            <p:spPr>
              <a:xfrm>
                <a:off x="4670226" y="4279511"/>
                <a:ext cx="3245049" cy="584775"/>
              </a:xfrm>
              <a:prstGeom prst="rect">
                <a:avLst/>
              </a:prstGeom>
              <a:blipFill>
                <a:blip r:embed="rId5"/>
                <a:stretch>
                  <a:fillRect t="-3125" b="-12500"/>
                </a:stretch>
              </a:blipFill>
            </p:spPr>
            <p:txBody>
              <a:bodyPr/>
              <a:lstStyle/>
              <a:p>
                <a:r>
                  <a:rPr lang="en-US">
                    <a:noFill/>
                  </a:rPr>
                  <a:t> </a:t>
                </a:r>
              </a:p>
            </p:txBody>
          </p:sp>
        </mc:Fallback>
      </mc:AlternateContent>
    </p:spTree>
    <p:extLst>
      <p:ext uri="{BB962C8B-B14F-4D97-AF65-F5344CB8AC3E}">
        <p14:creationId xmlns:p14="http://schemas.microsoft.com/office/powerpoint/2010/main" val="42504120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9FE521-BFEE-A0C1-5B5C-35E6DC20ADCC}"/>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1C91F4AE-41CA-1052-AEE4-462F25DB0054}"/>
              </a:ext>
            </a:extLst>
          </p:cNvPr>
          <p:cNvSpPr>
            <a:spLocks noGrp="1"/>
          </p:cNvSpPr>
          <p:nvPr>
            <p:ph type="title"/>
          </p:nvPr>
        </p:nvSpPr>
        <p:spPr>
          <a:xfrm>
            <a:off x="838199" y="365126"/>
            <a:ext cx="10981267" cy="684742"/>
          </a:xfrm>
        </p:spPr>
        <p:txBody>
          <a:bodyPr>
            <a:normAutofit/>
          </a:bodyPr>
          <a:lstStyle/>
          <a:p>
            <a:r>
              <a:rPr lang="en-US" sz="3600" b="1">
                <a:solidFill>
                  <a:srgbClr val="680000"/>
                </a:solidFill>
                <a:latin typeface="Arial" panose="020B0604020202020204" pitchFamily="34" charset="0"/>
                <a:cs typeface="Arial" panose="020B0604020202020204" pitchFamily="34" charset="0"/>
              </a:rPr>
              <a:t>Methodology (Topic Modeling)</a:t>
            </a:r>
            <a:endParaRPr lang="en-US" sz="360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92518DAC-4A2C-26DD-F831-76CC1214CB37}"/>
              </a:ext>
            </a:extLst>
          </p:cNvPr>
          <p:cNvSpPr>
            <a:spLocks noGrp="1"/>
          </p:cNvSpPr>
          <p:nvPr>
            <p:ph type="sldNum" sz="quarter" idx="12"/>
          </p:nvPr>
        </p:nvSpPr>
        <p:spPr>
          <a:xfrm>
            <a:off x="8610600" y="6310311"/>
            <a:ext cx="2743200" cy="365125"/>
          </a:xfrm>
        </p:spPr>
        <p:txBody>
          <a:bodyPr/>
          <a:lstStyle/>
          <a:p>
            <a:fld id="{AD813B8F-0C96-4966-B9C2-C2B58D97F9E1}" type="slidenum">
              <a:rPr lang="en-US" sz="1400" smtClean="0"/>
              <a:t>17</a:t>
            </a:fld>
            <a:endParaRPr lang="en-US" sz="1400"/>
          </a:p>
        </p:txBody>
      </p:sp>
      <p:pic>
        <p:nvPicPr>
          <p:cNvPr id="15" name="Picture 14">
            <a:extLst>
              <a:ext uri="{FF2B5EF4-FFF2-40B4-BE49-F238E27FC236}">
                <a16:creationId xmlns:a16="http://schemas.microsoft.com/office/drawing/2014/main" id="{5182F53B-9467-1B2C-BB95-064FC4A982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596247"/>
            <a:ext cx="12192000" cy="191434"/>
          </a:xfrm>
          <a:prstGeom prst="rect">
            <a:avLst/>
          </a:prstGeom>
        </p:spPr>
      </p:pic>
      <p:sp>
        <p:nvSpPr>
          <p:cNvPr id="13" name="TextBox 12">
            <a:extLst>
              <a:ext uri="{FF2B5EF4-FFF2-40B4-BE49-F238E27FC236}">
                <a16:creationId xmlns:a16="http://schemas.microsoft.com/office/drawing/2014/main" id="{B329FDFA-56EA-DC7F-F58F-0633035DCA60}"/>
              </a:ext>
            </a:extLst>
          </p:cNvPr>
          <p:cNvSpPr txBox="1"/>
          <p:nvPr/>
        </p:nvSpPr>
        <p:spPr>
          <a:xfrm>
            <a:off x="1305217" y="1885866"/>
            <a:ext cx="1274618" cy="338554"/>
          </a:xfrm>
          <a:prstGeom prst="rect">
            <a:avLst/>
          </a:prstGeom>
          <a:solidFill>
            <a:schemeClr val="accent6">
              <a:lumMod val="20000"/>
              <a:lumOff val="80000"/>
            </a:schemeClr>
          </a:solidFill>
        </p:spPr>
        <p:txBody>
          <a:bodyPr wrap="square" rtlCol="0">
            <a:spAutoFit/>
          </a:bodyPr>
          <a:lstStyle/>
          <a:p>
            <a:pPr algn="ctr"/>
            <a:r>
              <a:rPr lang="en-US" sz="1600">
                <a:latin typeface="Arial" panose="020B0604020202020204" pitchFamily="34" charset="0"/>
                <a:cs typeface="Arial" panose="020B0604020202020204" pitchFamily="34" charset="0"/>
              </a:rPr>
              <a:t>Source Text</a:t>
            </a:r>
          </a:p>
        </p:txBody>
      </p:sp>
      <p:sp>
        <p:nvSpPr>
          <p:cNvPr id="14" name="TextBox 13">
            <a:extLst>
              <a:ext uri="{FF2B5EF4-FFF2-40B4-BE49-F238E27FC236}">
                <a16:creationId xmlns:a16="http://schemas.microsoft.com/office/drawing/2014/main" id="{2CE23FE0-D294-CFDB-116E-69C8C0F7BBE2}"/>
              </a:ext>
            </a:extLst>
          </p:cNvPr>
          <p:cNvSpPr txBox="1"/>
          <p:nvPr/>
        </p:nvSpPr>
        <p:spPr>
          <a:xfrm>
            <a:off x="9000281" y="1901254"/>
            <a:ext cx="1274618" cy="338554"/>
          </a:xfrm>
          <a:prstGeom prst="rect">
            <a:avLst/>
          </a:prstGeom>
          <a:solidFill>
            <a:schemeClr val="accent6">
              <a:lumMod val="20000"/>
              <a:lumOff val="80000"/>
            </a:schemeClr>
          </a:solidFill>
        </p:spPr>
        <p:txBody>
          <a:bodyPr wrap="square" rtlCol="0">
            <a:spAutoFit/>
          </a:bodyPr>
          <a:lstStyle/>
          <a:p>
            <a:pPr algn="ctr"/>
            <a:r>
              <a:rPr lang="en-US" sz="1600">
                <a:latin typeface="Arial" panose="020B0604020202020204" pitchFamily="34" charset="0"/>
                <a:cs typeface="Arial" panose="020B0604020202020204" pitchFamily="34" charset="0"/>
              </a:rPr>
              <a:t>Clean Text</a:t>
            </a:r>
          </a:p>
        </p:txBody>
      </p:sp>
      <p:sp>
        <p:nvSpPr>
          <p:cNvPr id="16" name="TextBox 15">
            <a:extLst>
              <a:ext uri="{FF2B5EF4-FFF2-40B4-BE49-F238E27FC236}">
                <a16:creationId xmlns:a16="http://schemas.microsoft.com/office/drawing/2014/main" id="{27E55878-8D6D-E8FA-AEFC-3F3EF361F6F9}"/>
              </a:ext>
            </a:extLst>
          </p:cNvPr>
          <p:cNvSpPr txBox="1"/>
          <p:nvPr/>
        </p:nvSpPr>
        <p:spPr>
          <a:xfrm>
            <a:off x="7529944" y="1742283"/>
            <a:ext cx="1274618" cy="584775"/>
          </a:xfrm>
          <a:prstGeom prst="rect">
            <a:avLst/>
          </a:prstGeom>
          <a:solidFill>
            <a:schemeClr val="accent5">
              <a:lumMod val="20000"/>
              <a:lumOff val="80000"/>
            </a:schemeClr>
          </a:solidFill>
        </p:spPr>
        <p:txBody>
          <a:bodyPr wrap="square" rtlCol="0">
            <a:spAutoFit/>
          </a:bodyPr>
          <a:lstStyle/>
          <a:p>
            <a:pPr algn="ctr"/>
            <a:r>
              <a:rPr lang="en-US" sz="1600">
                <a:latin typeface="Arial" panose="020B0604020202020204" pitchFamily="34" charset="0"/>
                <a:cs typeface="Arial" panose="020B0604020202020204" pitchFamily="34" charset="0"/>
              </a:rPr>
              <a:t>Data masking</a:t>
            </a:r>
          </a:p>
        </p:txBody>
      </p:sp>
      <p:sp>
        <p:nvSpPr>
          <p:cNvPr id="17" name="TextBox 16">
            <a:extLst>
              <a:ext uri="{FF2B5EF4-FFF2-40B4-BE49-F238E27FC236}">
                <a16:creationId xmlns:a16="http://schemas.microsoft.com/office/drawing/2014/main" id="{6D442905-A18E-2C62-CFE1-960AC9D038D1}"/>
              </a:ext>
            </a:extLst>
          </p:cNvPr>
          <p:cNvSpPr txBox="1"/>
          <p:nvPr/>
        </p:nvSpPr>
        <p:spPr>
          <a:xfrm>
            <a:off x="5715385" y="1749401"/>
            <a:ext cx="1623244" cy="584775"/>
          </a:xfrm>
          <a:prstGeom prst="rect">
            <a:avLst/>
          </a:prstGeom>
          <a:solidFill>
            <a:schemeClr val="accent5">
              <a:lumMod val="20000"/>
              <a:lumOff val="80000"/>
            </a:schemeClr>
          </a:solidFill>
        </p:spPr>
        <p:txBody>
          <a:bodyPr wrap="square" rtlCol="0">
            <a:spAutoFit/>
          </a:bodyPr>
          <a:lstStyle/>
          <a:p>
            <a:pPr algn="ctr"/>
            <a:r>
              <a:rPr lang="en-US" sz="1600">
                <a:latin typeface="Arial" panose="020B0604020202020204" pitchFamily="34" charset="0"/>
                <a:cs typeface="Arial" panose="020B0604020202020204" pitchFamily="34" charset="0"/>
              </a:rPr>
              <a:t>Character normalization</a:t>
            </a:r>
          </a:p>
        </p:txBody>
      </p:sp>
      <p:sp>
        <p:nvSpPr>
          <p:cNvPr id="18" name="TextBox 17">
            <a:extLst>
              <a:ext uri="{FF2B5EF4-FFF2-40B4-BE49-F238E27FC236}">
                <a16:creationId xmlns:a16="http://schemas.microsoft.com/office/drawing/2014/main" id="{93E74A29-BF60-5259-5B9E-51D63B541B44}"/>
              </a:ext>
            </a:extLst>
          </p:cNvPr>
          <p:cNvSpPr txBox="1"/>
          <p:nvPr/>
        </p:nvSpPr>
        <p:spPr>
          <a:xfrm>
            <a:off x="4246421" y="1742970"/>
            <a:ext cx="1274618" cy="584775"/>
          </a:xfrm>
          <a:prstGeom prst="rect">
            <a:avLst/>
          </a:prstGeom>
          <a:solidFill>
            <a:schemeClr val="accent5">
              <a:lumMod val="20000"/>
              <a:lumOff val="80000"/>
            </a:schemeClr>
          </a:solidFill>
        </p:spPr>
        <p:txBody>
          <a:bodyPr wrap="square" rtlCol="0">
            <a:spAutoFit/>
          </a:bodyPr>
          <a:lstStyle/>
          <a:p>
            <a:pPr algn="ctr"/>
            <a:r>
              <a:rPr lang="en-US" sz="1600">
                <a:latin typeface="Arial" panose="020B0604020202020204" pitchFamily="34" charset="0"/>
                <a:cs typeface="Arial" panose="020B0604020202020204" pitchFamily="34" charset="0"/>
              </a:rPr>
              <a:t>Noise removal</a:t>
            </a:r>
          </a:p>
        </p:txBody>
      </p:sp>
      <p:sp>
        <p:nvSpPr>
          <p:cNvPr id="19" name="TextBox 18">
            <a:extLst>
              <a:ext uri="{FF2B5EF4-FFF2-40B4-BE49-F238E27FC236}">
                <a16:creationId xmlns:a16="http://schemas.microsoft.com/office/drawing/2014/main" id="{DF536710-7079-6A51-92A5-DB6B630954EE}"/>
              </a:ext>
            </a:extLst>
          </p:cNvPr>
          <p:cNvSpPr txBox="1"/>
          <p:nvPr/>
        </p:nvSpPr>
        <p:spPr>
          <a:xfrm>
            <a:off x="2777457" y="1762755"/>
            <a:ext cx="1274618" cy="584775"/>
          </a:xfrm>
          <a:prstGeom prst="rect">
            <a:avLst/>
          </a:prstGeom>
          <a:solidFill>
            <a:schemeClr val="accent5">
              <a:lumMod val="20000"/>
              <a:lumOff val="80000"/>
            </a:schemeClr>
          </a:solidFill>
        </p:spPr>
        <p:txBody>
          <a:bodyPr wrap="square" rtlCol="0">
            <a:spAutoFit/>
          </a:bodyPr>
          <a:lstStyle/>
          <a:p>
            <a:pPr algn="ctr"/>
            <a:r>
              <a:rPr lang="en-US" sz="1600">
                <a:latin typeface="Arial" panose="020B0604020202020204" pitchFamily="34" charset="0"/>
                <a:cs typeface="Arial" panose="020B0604020202020204" pitchFamily="34" charset="0"/>
              </a:rPr>
              <a:t>Identify noise</a:t>
            </a:r>
          </a:p>
        </p:txBody>
      </p:sp>
      <p:sp>
        <p:nvSpPr>
          <p:cNvPr id="20" name="Rectangle 19">
            <a:extLst>
              <a:ext uri="{FF2B5EF4-FFF2-40B4-BE49-F238E27FC236}">
                <a16:creationId xmlns:a16="http://schemas.microsoft.com/office/drawing/2014/main" id="{C4DEEA51-36E8-09C5-F8ED-CE6FDEF76F32}"/>
              </a:ext>
            </a:extLst>
          </p:cNvPr>
          <p:cNvSpPr/>
          <p:nvPr/>
        </p:nvSpPr>
        <p:spPr>
          <a:xfrm>
            <a:off x="2689274" y="1572530"/>
            <a:ext cx="6257517" cy="985838"/>
          </a:xfrm>
          <a:prstGeom prst="rect">
            <a:avLst/>
          </a:prstGeom>
          <a:noFill/>
          <a:ln>
            <a:solidFill>
              <a:srgbClr val="48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a:p>
        </p:txBody>
      </p:sp>
      <p:cxnSp>
        <p:nvCxnSpPr>
          <p:cNvPr id="22" name="Straight Arrow Connector 21">
            <a:extLst>
              <a:ext uri="{FF2B5EF4-FFF2-40B4-BE49-F238E27FC236}">
                <a16:creationId xmlns:a16="http://schemas.microsoft.com/office/drawing/2014/main" id="{651D817B-75B6-D406-0980-F8C576F27FCC}"/>
              </a:ext>
            </a:extLst>
          </p:cNvPr>
          <p:cNvCxnSpPr>
            <a:stCxn id="13" idx="3"/>
            <a:endCxn id="19" idx="1"/>
          </p:cNvCxnSpPr>
          <p:nvPr/>
        </p:nvCxnSpPr>
        <p:spPr>
          <a:xfrm>
            <a:off x="2579835" y="2055143"/>
            <a:ext cx="19762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8B11E43A-DC68-AE5E-F9B3-8CD97950D067}"/>
              </a:ext>
            </a:extLst>
          </p:cNvPr>
          <p:cNvCxnSpPr/>
          <p:nvPr/>
        </p:nvCxnSpPr>
        <p:spPr>
          <a:xfrm>
            <a:off x="4050702" y="2087343"/>
            <a:ext cx="19571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C593216A-7C44-406F-7A62-372F331BA2D2}"/>
              </a:ext>
            </a:extLst>
          </p:cNvPr>
          <p:cNvCxnSpPr/>
          <p:nvPr/>
        </p:nvCxnSpPr>
        <p:spPr>
          <a:xfrm>
            <a:off x="5519666" y="2085921"/>
            <a:ext cx="19571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D9C59395-CB9D-9224-B0D9-28F22364DF1A}"/>
              </a:ext>
            </a:extLst>
          </p:cNvPr>
          <p:cNvCxnSpPr/>
          <p:nvPr/>
        </p:nvCxnSpPr>
        <p:spPr>
          <a:xfrm>
            <a:off x="7338629" y="2085921"/>
            <a:ext cx="19571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71D28DA5-625A-0CBD-B0F1-938CA6003F85}"/>
              </a:ext>
            </a:extLst>
          </p:cNvPr>
          <p:cNvCxnSpPr/>
          <p:nvPr/>
        </p:nvCxnSpPr>
        <p:spPr>
          <a:xfrm>
            <a:off x="8804562" y="2073055"/>
            <a:ext cx="19571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21464D21-3656-787C-AECA-543CF365A7FD}"/>
              </a:ext>
            </a:extLst>
          </p:cNvPr>
          <p:cNvSpPr txBox="1"/>
          <p:nvPr/>
        </p:nvSpPr>
        <p:spPr>
          <a:xfrm>
            <a:off x="8605791" y="3118926"/>
            <a:ext cx="1620213" cy="338554"/>
          </a:xfrm>
          <a:prstGeom prst="rect">
            <a:avLst/>
          </a:prstGeom>
          <a:solidFill>
            <a:schemeClr val="accent5">
              <a:lumMod val="20000"/>
              <a:lumOff val="80000"/>
            </a:schemeClr>
          </a:solidFill>
        </p:spPr>
        <p:txBody>
          <a:bodyPr wrap="square" rtlCol="0">
            <a:spAutoFit/>
          </a:bodyPr>
          <a:lstStyle/>
          <a:p>
            <a:pPr algn="ctr"/>
            <a:r>
              <a:rPr lang="en-US" sz="1600">
                <a:latin typeface="Arial" panose="020B0604020202020204" pitchFamily="34" charset="0"/>
                <a:cs typeface="Arial" panose="020B0604020202020204" pitchFamily="34" charset="0"/>
              </a:rPr>
              <a:t>Tokenization</a:t>
            </a:r>
          </a:p>
        </p:txBody>
      </p:sp>
      <p:sp>
        <p:nvSpPr>
          <p:cNvPr id="30" name="TextBox 29">
            <a:extLst>
              <a:ext uri="{FF2B5EF4-FFF2-40B4-BE49-F238E27FC236}">
                <a16:creationId xmlns:a16="http://schemas.microsoft.com/office/drawing/2014/main" id="{AF6719E6-64D8-B46A-33B2-49D263EB4CD7}"/>
              </a:ext>
            </a:extLst>
          </p:cNvPr>
          <p:cNvSpPr txBox="1"/>
          <p:nvPr/>
        </p:nvSpPr>
        <p:spPr>
          <a:xfrm>
            <a:off x="7148390" y="2985095"/>
            <a:ext cx="1232674" cy="584775"/>
          </a:xfrm>
          <a:prstGeom prst="rect">
            <a:avLst/>
          </a:prstGeom>
          <a:solidFill>
            <a:schemeClr val="accent5">
              <a:lumMod val="20000"/>
              <a:lumOff val="80000"/>
            </a:schemeClr>
          </a:solidFill>
        </p:spPr>
        <p:txBody>
          <a:bodyPr wrap="square" rtlCol="0">
            <a:spAutoFit/>
          </a:bodyPr>
          <a:lstStyle/>
          <a:p>
            <a:pPr algn="ctr"/>
            <a:r>
              <a:rPr lang="en-US" sz="1600">
                <a:latin typeface="Arial" panose="020B0604020202020204" pitchFamily="34" charset="0"/>
                <a:cs typeface="Arial" panose="020B0604020202020204" pitchFamily="34" charset="0"/>
              </a:rPr>
              <a:t>POS tagging</a:t>
            </a:r>
          </a:p>
        </p:txBody>
      </p:sp>
      <p:sp>
        <p:nvSpPr>
          <p:cNvPr id="31" name="TextBox 30">
            <a:extLst>
              <a:ext uri="{FF2B5EF4-FFF2-40B4-BE49-F238E27FC236}">
                <a16:creationId xmlns:a16="http://schemas.microsoft.com/office/drawing/2014/main" id="{6B5BC457-309B-7C50-C812-CE1914DC3B9F}"/>
              </a:ext>
            </a:extLst>
          </p:cNvPr>
          <p:cNvSpPr txBox="1"/>
          <p:nvPr/>
        </p:nvSpPr>
        <p:spPr>
          <a:xfrm>
            <a:off x="5145086" y="3092230"/>
            <a:ext cx="1778577" cy="338554"/>
          </a:xfrm>
          <a:prstGeom prst="rect">
            <a:avLst/>
          </a:prstGeom>
          <a:solidFill>
            <a:schemeClr val="accent5">
              <a:lumMod val="20000"/>
              <a:lumOff val="80000"/>
            </a:schemeClr>
          </a:solidFill>
        </p:spPr>
        <p:txBody>
          <a:bodyPr wrap="square" rtlCol="0">
            <a:spAutoFit/>
          </a:bodyPr>
          <a:lstStyle/>
          <a:p>
            <a:pPr algn="ctr"/>
            <a:r>
              <a:rPr lang="en-US" sz="1600">
                <a:latin typeface="Arial" panose="020B0604020202020204" pitchFamily="34" charset="0"/>
                <a:cs typeface="Arial" panose="020B0604020202020204" pitchFamily="34" charset="0"/>
              </a:rPr>
              <a:t>Lemmatization</a:t>
            </a:r>
          </a:p>
        </p:txBody>
      </p:sp>
      <p:sp>
        <p:nvSpPr>
          <p:cNvPr id="32" name="TextBox 31">
            <a:extLst>
              <a:ext uri="{FF2B5EF4-FFF2-40B4-BE49-F238E27FC236}">
                <a16:creationId xmlns:a16="http://schemas.microsoft.com/office/drawing/2014/main" id="{85995438-B2A1-7E15-4D4D-882BAE7654E2}"/>
              </a:ext>
            </a:extLst>
          </p:cNvPr>
          <p:cNvSpPr txBox="1"/>
          <p:nvPr/>
        </p:nvSpPr>
        <p:spPr>
          <a:xfrm>
            <a:off x="3303194" y="2985095"/>
            <a:ext cx="1669793" cy="584775"/>
          </a:xfrm>
          <a:prstGeom prst="rect">
            <a:avLst/>
          </a:prstGeom>
          <a:solidFill>
            <a:schemeClr val="accent5">
              <a:lumMod val="20000"/>
              <a:lumOff val="80000"/>
            </a:schemeClr>
          </a:solidFill>
        </p:spPr>
        <p:txBody>
          <a:bodyPr wrap="square" rtlCol="0">
            <a:spAutoFit/>
          </a:bodyPr>
          <a:lstStyle/>
          <a:p>
            <a:pPr algn="ctr"/>
            <a:r>
              <a:rPr lang="en-US" sz="1600">
                <a:latin typeface="Arial" panose="020B0604020202020204" pitchFamily="34" charset="0"/>
                <a:cs typeface="Arial" panose="020B0604020202020204" pitchFamily="34" charset="0"/>
              </a:rPr>
              <a:t>Named-entity recognition</a:t>
            </a:r>
          </a:p>
        </p:txBody>
      </p:sp>
      <p:sp>
        <p:nvSpPr>
          <p:cNvPr id="33" name="Rectangle 32">
            <a:extLst>
              <a:ext uri="{FF2B5EF4-FFF2-40B4-BE49-F238E27FC236}">
                <a16:creationId xmlns:a16="http://schemas.microsoft.com/office/drawing/2014/main" id="{EC789E49-15A5-0CDD-3197-0F5288B7DFE2}"/>
              </a:ext>
            </a:extLst>
          </p:cNvPr>
          <p:cNvSpPr/>
          <p:nvPr/>
        </p:nvSpPr>
        <p:spPr>
          <a:xfrm>
            <a:off x="3053198" y="2783977"/>
            <a:ext cx="7286625" cy="985838"/>
          </a:xfrm>
          <a:prstGeom prst="rect">
            <a:avLst/>
          </a:prstGeom>
          <a:noFill/>
          <a:ln>
            <a:solidFill>
              <a:srgbClr val="48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a:p>
        </p:txBody>
      </p:sp>
      <p:cxnSp>
        <p:nvCxnSpPr>
          <p:cNvPr id="35" name="Connector: Elbow 34">
            <a:extLst>
              <a:ext uri="{FF2B5EF4-FFF2-40B4-BE49-F238E27FC236}">
                <a16:creationId xmlns:a16="http://schemas.microsoft.com/office/drawing/2014/main" id="{22530474-07DE-90F1-EE1D-4E89D0C86CED}"/>
              </a:ext>
            </a:extLst>
          </p:cNvPr>
          <p:cNvCxnSpPr>
            <a:stCxn id="14" idx="2"/>
          </p:cNvCxnSpPr>
          <p:nvPr/>
        </p:nvCxnSpPr>
        <p:spPr>
          <a:xfrm rot="16200000" flipH="1">
            <a:off x="9366579" y="2510819"/>
            <a:ext cx="544168" cy="214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8EC5C41B-DC6A-6672-51B7-776890B837FF}"/>
              </a:ext>
            </a:extLst>
          </p:cNvPr>
          <p:cNvCxnSpPr>
            <a:stCxn id="29" idx="1"/>
            <a:endCxn id="30" idx="3"/>
          </p:cNvCxnSpPr>
          <p:nvPr/>
        </p:nvCxnSpPr>
        <p:spPr>
          <a:xfrm flipH="1" flipV="1">
            <a:off x="8381064" y="3277483"/>
            <a:ext cx="224727" cy="107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A3CA0D2E-53F7-351A-D384-C26ACCC6DAF2}"/>
              </a:ext>
            </a:extLst>
          </p:cNvPr>
          <p:cNvCxnSpPr>
            <a:cxnSpLocks/>
          </p:cNvCxnSpPr>
          <p:nvPr/>
        </p:nvCxnSpPr>
        <p:spPr>
          <a:xfrm flipH="1">
            <a:off x="6923663" y="3276896"/>
            <a:ext cx="224727" cy="46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60ACA680-3BDB-3868-50D3-92FB3F52A45E}"/>
              </a:ext>
            </a:extLst>
          </p:cNvPr>
          <p:cNvCxnSpPr/>
          <p:nvPr/>
        </p:nvCxnSpPr>
        <p:spPr>
          <a:xfrm flipH="1">
            <a:off x="4946673" y="3278099"/>
            <a:ext cx="224727" cy="46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2595ED70-200A-9F41-D831-381804130A02}"/>
              </a:ext>
            </a:extLst>
          </p:cNvPr>
          <p:cNvSpPr txBox="1"/>
          <p:nvPr/>
        </p:nvSpPr>
        <p:spPr>
          <a:xfrm>
            <a:off x="1305218" y="2985095"/>
            <a:ext cx="1274618" cy="584775"/>
          </a:xfrm>
          <a:prstGeom prst="rect">
            <a:avLst/>
          </a:prstGeom>
          <a:solidFill>
            <a:schemeClr val="accent6">
              <a:lumMod val="20000"/>
              <a:lumOff val="80000"/>
            </a:schemeClr>
          </a:solidFill>
        </p:spPr>
        <p:txBody>
          <a:bodyPr wrap="square" rtlCol="0">
            <a:spAutoFit/>
          </a:bodyPr>
          <a:lstStyle/>
          <a:p>
            <a:pPr algn="ctr"/>
            <a:r>
              <a:rPr lang="en-US" sz="1600">
                <a:latin typeface="Arial" panose="020B0604020202020204" pitchFamily="34" charset="0"/>
                <a:cs typeface="Arial" panose="020B0604020202020204" pitchFamily="34" charset="0"/>
              </a:rPr>
              <a:t>Prepared Text</a:t>
            </a:r>
          </a:p>
        </p:txBody>
      </p:sp>
      <p:cxnSp>
        <p:nvCxnSpPr>
          <p:cNvPr id="45" name="Straight Arrow Connector 44">
            <a:extLst>
              <a:ext uri="{FF2B5EF4-FFF2-40B4-BE49-F238E27FC236}">
                <a16:creationId xmlns:a16="http://schemas.microsoft.com/office/drawing/2014/main" id="{A919361C-7CDF-A2AA-E69D-F36EDB7E6140}"/>
              </a:ext>
            </a:extLst>
          </p:cNvPr>
          <p:cNvCxnSpPr>
            <a:stCxn id="32" idx="1"/>
            <a:endCxn id="43" idx="3"/>
          </p:cNvCxnSpPr>
          <p:nvPr/>
        </p:nvCxnSpPr>
        <p:spPr>
          <a:xfrm flipH="1">
            <a:off x="2579836" y="3277483"/>
            <a:ext cx="72335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6" name="Rectangle 45">
            <a:extLst>
              <a:ext uri="{FF2B5EF4-FFF2-40B4-BE49-F238E27FC236}">
                <a16:creationId xmlns:a16="http://schemas.microsoft.com/office/drawing/2014/main" id="{FEE8197C-D303-EAE1-E867-DBB57FC73523}"/>
              </a:ext>
            </a:extLst>
          </p:cNvPr>
          <p:cNvSpPr/>
          <p:nvPr/>
        </p:nvSpPr>
        <p:spPr>
          <a:xfrm>
            <a:off x="976747" y="1229630"/>
            <a:ext cx="9705976" cy="286464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a:p>
        </p:txBody>
      </p:sp>
      <p:grpSp>
        <p:nvGrpSpPr>
          <p:cNvPr id="61" name="Group 60">
            <a:extLst>
              <a:ext uri="{FF2B5EF4-FFF2-40B4-BE49-F238E27FC236}">
                <a16:creationId xmlns:a16="http://schemas.microsoft.com/office/drawing/2014/main" id="{3CD97B93-8BA6-1C70-7BFD-2AF2B075812D}"/>
              </a:ext>
            </a:extLst>
          </p:cNvPr>
          <p:cNvGrpSpPr/>
          <p:nvPr/>
        </p:nvGrpSpPr>
        <p:grpSpPr>
          <a:xfrm>
            <a:off x="2323196" y="4389147"/>
            <a:ext cx="7122319" cy="1747102"/>
            <a:chOff x="2264569" y="4625123"/>
            <a:chExt cx="7122319" cy="1747102"/>
          </a:xfrm>
        </p:grpSpPr>
        <p:sp>
          <p:nvSpPr>
            <p:cNvPr id="52" name="Oval 51">
              <a:extLst>
                <a:ext uri="{FF2B5EF4-FFF2-40B4-BE49-F238E27FC236}">
                  <a16:creationId xmlns:a16="http://schemas.microsoft.com/office/drawing/2014/main" id="{6C9119DF-5A21-B06E-F209-A2ED8D8FBCF0}"/>
                </a:ext>
              </a:extLst>
            </p:cNvPr>
            <p:cNvSpPr/>
            <p:nvPr/>
          </p:nvSpPr>
          <p:spPr>
            <a:xfrm>
              <a:off x="2732125" y="4773409"/>
              <a:ext cx="692944" cy="721519"/>
            </a:xfrm>
            <a:prstGeom prst="ellipse">
              <a:avLst/>
            </a:prstGeom>
            <a:solidFill>
              <a:srgbClr val="B77C77">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53" name="Oval 52">
              <a:extLst>
                <a:ext uri="{FF2B5EF4-FFF2-40B4-BE49-F238E27FC236}">
                  <a16:creationId xmlns:a16="http://schemas.microsoft.com/office/drawing/2014/main" id="{7EDF8564-2350-400A-AA46-A56CD2D8EBBF}"/>
                </a:ext>
              </a:extLst>
            </p:cNvPr>
            <p:cNvSpPr/>
            <p:nvPr/>
          </p:nvSpPr>
          <p:spPr>
            <a:xfrm>
              <a:off x="4398710" y="4739538"/>
              <a:ext cx="692944" cy="721519"/>
            </a:xfrm>
            <a:prstGeom prst="ellipse">
              <a:avLst/>
            </a:prstGeom>
            <a:solidFill>
              <a:srgbClr val="B77C77">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54" name="Oval 53">
              <a:extLst>
                <a:ext uri="{FF2B5EF4-FFF2-40B4-BE49-F238E27FC236}">
                  <a16:creationId xmlns:a16="http://schemas.microsoft.com/office/drawing/2014/main" id="{E3F06E0C-B7C6-3576-92B7-BF16E7AECE98}"/>
                </a:ext>
              </a:extLst>
            </p:cNvPr>
            <p:cNvSpPr/>
            <p:nvPr/>
          </p:nvSpPr>
          <p:spPr>
            <a:xfrm>
              <a:off x="6328832" y="4737218"/>
              <a:ext cx="692944" cy="721519"/>
            </a:xfrm>
            <a:prstGeom prst="ellipse">
              <a:avLst/>
            </a:prstGeom>
            <a:solidFill>
              <a:srgbClr val="B77C77">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55" name="Oval 54">
              <a:extLst>
                <a:ext uri="{FF2B5EF4-FFF2-40B4-BE49-F238E27FC236}">
                  <a16:creationId xmlns:a16="http://schemas.microsoft.com/office/drawing/2014/main" id="{B39633B6-808C-76DD-36D4-08B59B1D3CFD}"/>
                </a:ext>
              </a:extLst>
            </p:cNvPr>
            <p:cNvSpPr/>
            <p:nvPr/>
          </p:nvSpPr>
          <p:spPr>
            <a:xfrm>
              <a:off x="8120771" y="4737218"/>
              <a:ext cx="692944" cy="721519"/>
            </a:xfrm>
            <a:prstGeom prst="ellipse">
              <a:avLst/>
            </a:prstGeom>
            <a:solidFill>
              <a:srgbClr val="B77C77">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56" name="TextBox 55">
              <a:extLst>
                <a:ext uri="{FF2B5EF4-FFF2-40B4-BE49-F238E27FC236}">
                  <a16:creationId xmlns:a16="http://schemas.microsoft.com/office/drawing/2014/main" id="{CD47A800-815F-B1EE-6E7E-6A7C20391FD3}"/>
                </a:ext>
              </a:extLst>
            </p:cNvPr>
            <p:cNvSpPr txBox="1"/>
            <p:nvPr/>
          </p:nvSpPr>
          <p:spPr>
            <a:xfrm>
              <a:off x="2441288" y="5604025"/>
              <a:ext cx="1274618" cy="584775"/>
            </a:xfrm>
            <a:prstGeom prst="rect">
              <a:avLst/>
            </a:prstGeom>
            <a:solidFill>
              <a:schemeClr val="accent3">
                <a:lumMod val="20000"/>
                <a:lumOff val="80000"/>
              </a:schemeClr>
            </a:solidFill>
          </p:spPr>
          <p:txBody>
            <a:bodyPr wrap="square" rtlCol="0">
              <a:spAutoFit/>
            </a:bodyPr>
            <a:lstStyle/>
            <a:p>
              <a:pPr algn="ctr"/>
              <a:r>
                <a:rPr lang="en-US" sz="1600">
                  <a:latin typeface="Arial" panose="020B0604020202020204" pitchFamily="34" charset="0"/>
                  <a:cs typeface="Arial" panose="020B0604020202020204" pitchFamily="34" charset="0"/>
                </a:rPr>
                <a:t>Dirichlet parameter</a:t>
              </a:r>
            </a:p>
          </p:txBody>
        </p:sp>
        <p:sp>
          <p:nvSpPr>
            <p:cNvPr id="57" name="TextBox 56">
              <a:extLst>
                <a:ext uri="{FF2B5EF4-FFF2-40B4-BE49-F238E27FC236}">
                  <a16:creationId xmlns:a16="http://schemas.microsoft.com/office/drawing/2014/main" id="{70BBAFD5-B07F-86C7-BB81-EF7C764BF5CE}"/>
                </a:ext>
              </a:extLst>
            </p:cNvPr>
            <p:cNvSpPr txBox="1"/>
            <p:nvPr/>
          </p:nvSpPr>
          <p:spPr>
            <a:xfrm>
              <a:off x="3858187" y="5604025"/>
              <a:ext cx="1821297" cy="584775"/>
            </a:xfrm>
            <a:prstGeom prst="rect">
              <a:avLst/>
            </a:prstGeom>
            <a:solidFill>
              <a:schemeClr val="accent3">
                <a:lumMod val="20000"/>
                <a:lumOff val="80000"/>
              </a:schemeClr>
            </a:solidFill>
          </p:spPr>
          <p:txBody>
            <a:bodyPr wrap="square" rtlCol="0">
              <a:spAutoFit/>
            </a:bodyPr>
            <a:lstStyle/>
            <a:p>
              <a:pPr algn="ctr"/>
              <a:r>
                <a:rPr lang="en-US" sz="1600">
                  <a:latin typeface="Arial" panose="020B0604020202020204" pitchFamily="34" charset="0"/>
                  <a:cs typeface="Arial" panose="020B0604020202020204" pitchFamily="34" charset="0"/>
                </a:rPr>
                <a:t>Document topic distribution</a:t>
              </a:r>
            </a:p>
          </p:txBody>
        </p:sp>
        <p:sp>
          <p:nvSpPr>
            <p:cNvPr id="58" name="TextBox 57">
              <a:extLst>
                <a:ext uri="{FF2B5EF4-FFF2-40B4-BE49-F238E27FC236}">
                  <a16:creationId xmlns:a16="http://schemas.microsoft.com/office/drawing/2014/main" id="{C216C1FC-6AD2-A551-6BDD-0793AD9F0DF9}"/>
                </a:ext>
              </a:extLst>
            </p:cNvPr>
            <p:cNvSpPr txBox="1"/>
            <p:nvPr/>
          </p:nvSpPr>
          <p:spPr>
            <a:xfrm>
              <a:off x="5821765" y="5585919"/>
              <a:ext cx="1821297" cy="584775"/>
            </a:xfrm>
            <a:prstGeom prst="rect">
              <a:avLst/>
            </a:prstGeom>
            <a:solidFill>
              <a:schemeClr val="accent3">
                <a:lumMod val="20000"/>
                <a:lumOff val="80000"/>
              </a:schemeClr>
            </a:solidFill>
          </p:spPr>
          <p:txBody>
            <a:bodyPr wrap="square" rtlCol="0">
              <a:spAutoFit/>
            </a:bodyPr>
            <a:lstStyle/>
            <a:p>
              <a:pPr algn="ctr"/>
              <a:r>
                <a:rPr lang="en-US" sz="1600">
                  <a:latin typeface="Arial" panose="020B0604020202020204" pitchFamily="34" charset="0"/>
                  <a:cs typeface="Arial" panose="020B0604020202020204" pitchFamily="34" charset="0"/>
                </a:rPr>
                <a:t>Word topic assignment</a:t>
              </a:r>
            </a:p>
          </p:txBody>
        </p:sp>
        <p:sp>
          <p:nvSpPr>
            <p:cNvPr id="59" name="TextBox 58">
              <a:extLst>
                <a:ext uri="{FF2B5EF4-FFF2-40B4-BE49-F238E27FC236}">
                  <a16:creationId xmlns:a16="http://schemas.microsoft.com/office/drawing/2014/main" id="{B33FB69A-B441-303E-A53A-1DBEAE237247}"/>
                </a:ext>
              </a:extLst>
            </p:cNvPr>
            <p:cNvSpPr txBox="1"/>
            <p:nvPr/>
          </p:nvSpPr>
          <p:spPr>
            <a:xfrm>
              <a:off x="7785343" y="5574314"/>
              <a:ext cx="1430095" cy="584775"/>
            </a:xfrm>
            <a:prstGeom prst="rect">
              <a:avLst/>
            </a:prstGeom>
            <a:solidFill>
              <a:schemeClr val="accent3">
                <a:lumMod val="20000"/>
                <a:lumOff val="80000"/>
              </a:schemeClr>
            </a:solidFill>
          </p:spPr>
          <p:txBody>
            <a:bodyPr wrap="square" rtlCol="0">
              <a:spAutoFit/>
            </a:bodyPr>
            <a:lstStyle/>
            <a:p>
              <a:pPr algn="ctr"/>
              <a:r>
                <a:rPr lang="en-US" sz="1600">
                  <a:latin typeface="Arial" panose="020B0604020202020204" pitchFamily="34" charset="0"/>
                  <a:cs typeface="Arial" panose="020B0604020202020204" pitchFamily="34" charset="0"/>
                </a:rPr>
                <a:t>Observed word</a:t>
              </a:r>
            </a:p>
          </p:txBody>
        </p:sp>
        <p:sp>
          <p:nvSpPr>
            <p:cNvPr id="60" name="Rectangle 59">
              <a:extLst>
                <a:ext uri="{FF2B5EF4-FFF2-40B4-BE49-F238E27FC236}">
                  <a16:creationId xmlns:a16="http://schemas.microsoft.com/office/drawing/2014/main" id="{D2EC3708-B71E-16DD-863E-5B513130AE1A}"/>
                </a:ext>
              </a:extLst>
            </p:cNvPr>
            <p:cNvSpPr/>
            <p:nvPr/>
          </p:nvSpPr>
          <p:spPr>
            <a:xfrm>
              <a:off x="2264569" y="4625123"/>
              <a:ext cx="7122319" cy="174710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a:p>
          </p:txBody>
        </p:sp>
      </p:grpSp>
      <p:cxnSp>
        <p:nvCxnSpPr>
          <p:cNvPr id="64" name="Connector: Elbow 63">
            <a:extLst>
              <a:ext uri="{FF2B5EF4-FFF2-40B4-BE49-F238E27FC236}">
                <a16:creationId xmlns:a16="http://schemas.microsoft.com/office/drawing/2014/main" id="{92086BC1-A800-D116-7A98-5FD1E771F307}"/>
              </a:ext>
            </a:extLst>
          </p:cNvPr>
          <p:cNvCxnSpPr>
            <a:stCxn id="43" idx="2"/>
            <a:endCxn id="60" idx="1"/>
          </p:cNvCxnSpPr>
          <p:nvPr/>
        </p:nvCxnSpPr>
        <p:spPr>
          <a:xfrm rot="16200000" flipH="1">
            <a:off x="1286447" y="4225949"/>
            <a:ext cx="1692828" cy="380669"/>
          </a:xfrm>
          <a:prstGeom prst="bentConnector2">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8" name="Connector: Elbow 67">
            <a:extLst>
              <a:ext uri="{FF2B5EF4-FFF2-40B4-BE49-F238E27FC236}">
                <a16:creationId xmlns:a16="http://schemas.microsoft.com/office/drawing/2014/main" id="{02B7F667-EDAD-FC15-B086-F8DFDB9C42FD}"/>
              </a:ext>
            </a:extLst>
          </p:cNvPr>
          <p:cNvCxnSpPr>
            <a:cxnSpLocks/>
          </p:cNvCxnSpPr>
          <p:nvPr/>
        </p:nvCxnSpPr>
        <p:spPr>
          <a:xfrm flipV="1">
            <a:off x="9458606" y="4607665"/>
            <a:ext cx="767398" cy="655033"/>
          </a:xfrm>
          <a:prstGeom prst="bentConnector3">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EF6A34DF-EAF6-6AB8-6A4A-1BF9DE81B286}"/>
              </a:ext>
            </a:extLst>
          </p:cNvPr>
          <p:cNvSpPr txBox="1"/>
          <p:nvPr/>
        </p:nvSpPr>
        <p:spPr>
          <a:xfrm>
            <a:off x="10226004" y="4296340"/>
            <a:ext cx="1454913" cy="584775"/>
          </a:xfrm>
          <a:prstGeom prst="rect">
            <a:avLst/>
          </a:prstGeom>
          <a:solidFill>
            <a:schemeClr val="accent3">
              <a:lumMod val="20000"/>
              <a:lumOff val="80000"/>
            </a:schemeClr>
          </a:solidFill>
        </p:spPr>
        <p:txBody>
          <a:bodyPr wrap="square" rtlCol="0">
            <a:spAutoFit/>
          </a:bodyPr>
          <a:lstStyle/>
          <a:p>
            <a:pPr algn="ctr"/>
            <a:r>
              <a:rPr lang="en-US" sz="1600">
                <a:latin typeface="Arial" panose="020B0604020202020204" pitchFamily="34" charset="0"/>
                <a:cs typeface="Arial" panose="020B0604020202020204" pitchFamily="34" charset="0"/>
              </a:rPr>
              <a:t>Topic Creation</a:t>
            </a:r>
          </a:p>
        </p:txBody>
      </p:sp>
      <p:cxnSp>
        <p:nvCxnSpPr>
          <p:cNvPr id="74" name="Connector: Elbow 73">
            <a:extLst>
              <a:ext uri="{FF2B5EF4-FFF2-40B4-BE49-F238E27FC236}">
                <a16:creationId xmlns:a16="http://schemas.microsoft.com/office/drawing/2014/main" id="{63B8CA9F-5F83-5122-BCEA-DD648A7CECE9}"/>
              </a:ext>
            </a:extLst>
          </p:cNvPr>
          <p:cNvCxnSpPr>
            <a:stCxn id="60" idx="3"/>
          </p:cNvCxnSpPr>
          <p:nvPr/>
        </p:nvCxnSpPr>
        <p:spPr>
          <a:xfrm>
            <a:off x="9445515" y="5262698"/>
            <a:ext cx="780489" cy="590883"/>
          </a:xfrm>
          <a:prstGeom prst="bentConnector3">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1F6C1536-03BE-12B8-614B-3A89FEE06376}"/>
              </a:ext>
            </a:extLst>
          </p:cNvPr>
          <p:cNvSpPr txBox="1"/>
          <p:nvPr/>
        </p:nvSpPr>
        <p:spPr>
          <a:xfrm>
            <a:off x="10226004" y="5551735"/>
            <a:ext cx="1454913" cy="584775"/>
          </a:xfrm>
          <a:prstGeom prst="rect">
            <a:avLst/>
          </a:prstGeom>
          <a:solidFill>
            <a:schemeClr val="accent3">
              <a:lumMod val="20000"/>
              <a:lumOff val="80000"/>
            </a:schemeClr>
          </a:solidFill>
        </p:spPr>
        <p:txBody>
          <a:bodyPr wrap="square" rtlCol="0">
            <a:spAutoFit/>
          </a:bodyPr>
          <a:lstStyle/>
          <a:p>
            <a:pPr algn="ctr"/>
            <a:r>
              <a:rPr lang="en-US" sz="1600">
                <a:latin typeface="Arial" panose="020B0604020202020204" pitchFamily="34" charset="0"/>
                <a:cs typeface="Arial" panose="020B0604020202020204" pitchFamily="34" charset="0"/>
              </a:rPr>
              <a:t>Frequency of topics</a:t>
            </a:r>
          </a:p>
        </p:txBody>
      </p:sp>
      <p:sp>
        <p:nvSpPr>
          <p:cNvPr id="76" name="TextBox 75">
            <a:extLst>
              <a:ext uri="{FF2B5EF4-FFF2-40B4-BE49-F238E27FC236}">
                <a16:creationId xmlns:a16="http://schemas.microsoft.com/office/drawing/2014/main" id="{8DF6D850-761D-0C1A-9B1C-5D929FEE61D5}"/>
              </a:ext>
            </a:extLst>
          </p:cNvPr>
          <p:cNvSpPr txBox="1"/>
          <p:nvPr/>
        </p:nvSpPr>
        <p:spPr>
          <a:xfrm>
            <a:off x="4919771" y="1192815"/>
            <a:ext cx="3214472" cy="338554"/>
          </a:xfrm>
          <a:prstGeom prst="rect">
            <a:avLst/>
          </a:prstGeom>
          <a:noFill/>
        </p:spPr>
        <p:txBody>
          <a:bodyPr wrap="square" rtlCol="0">
            <a:spAutoFit/>
          </a:bodyPr>
          <a:lstStyle/>
          <a:p>
            <a:r>
              <a:rPr lang="en-US" sz="1600" b="1">
                <a:latin typeface="Arial" panose="020B0604020202020204" pitchFamily="34" charset="0"/>
                <a:cs typeface="Arial" panose="020B0604020202020204" pitchFamily="34" charset="0"/>
              </a:rPr>
              <a:t>NLP Preprocessing</a:t>
            </a:r>
          </a:p>
        </p:txBody>
      </p:sp>
      <p:sp>
        <p:nvSpPr>
          <p:cNvPr id="77" name="TextBox 76">
            <a:extLst>
              <a:ext uri="{FF2B5EF4-FFF2-40B4-BE49-F238E27FC236}">
                <a16:creationId xmlns:a16="http://schemas.microsoft.com/office/drawing/2014/main" id="{C39251F2-1667-AD71-2206-9EF116047E27}"/>
              </a:ext>
            </a:extLst>
          </p:cNvPr>
          <p:cNvSpPr txBox="1"/>
          <p:nvPr/>
        </p:nvSpPr>
        <p:spPr>
          <a:xfrm>
            <a:off x="4116331" y="4055751"/>
            <a:ext cx="5235200" cy="338554"/>
          </a:xfrm>
          <a:prstGeom prst="rect">
            <a:avLst/>
          </a:prstGeom>
          <a:noFill/>
        </p:spPr>
        <p:txBody>
          <a:bodyPr wrap="square" rtlCol="0">
            <a:spAutoFit/>
          </a:bodyPr>
          <a:lstStyle/>
          <a:p>
            <a:r>
              <a:rPr lang="en-US" sz="1600" b="1">
                <a:latin typeface="Arial" panose="020B0604020202020204" pitchFamily="34" charset="0"/>
                <a:cs typeface="Arial" panose="020B0604020202020204" pitchFamily="34" charset="0"/>
              </a:rPr>
              <a:t>Latent Dirichlet Allocation (LDA) Model</a:t>
            </a:r>
          </a:p>
        </p:txBody>
      </p:sp>
    </p:spTree>
    <p:extLst>
      <p:ext uri="{BB962C8B-B14F-4D97-AF65-F5344CB8AC3E}">
        <p14:creationId xmlns:p14="http://schemas.microsoft.com/office/powerpoint/2010/main" val="94738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9"/>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7"/>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0"/>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0"/>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1"/>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2"/>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2"/>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45"/>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43"/>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64"/>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77"/>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61"/>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68"/>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74"/>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71"/>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6" grpId="0" animBg="1"/>
      <p:bldP spid="17" grpId="0" animBg="1"/>
      <p:bldP spid="18" grpId="0" animBg="1"/>
      <p:bldP spid="19" grpId="0" animBg="1"/>
      <p:bldP spid="20" grpId="0" animBg="1"/>
      <p:bldP spid="29" grpId="0" animBg="1"/>
      <p:bldP spid="30" grpId="0" animBg="1"/>
      <p:bldP spid="31" grpId="0" animBg="1"/>
      <p:bldP spid="32" grpId="0" animBg="1"/>
      <p:bldP spid="33" grpId="0" animBg="1"/>
      <p:bldP spid="43" grpId="0" animBg="1"/>
      <p:bldP spid="71" grpId="0" animBg="1"/>
      <p:bldP spid="75" grpId="0" animBg="1"/>
      <p:bldP spid="76" grpId="0"/>
      <p:bldP spid="7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F39397-27DC-9F5E-25E2-69280AD5007F}"/>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6AF27CAD-0E1D-FE41-2013-9E80608ED1B9}"/>
              </a:ext>
            </a:extLst>
          </p:cNvPr>
          <p:cNvSpPr>
            <a:spLocks noGrp="1"/>
          </p:cNvSpPr>
          <p:nvPr>
            <p:ph type="title"/>
          </p:nvPr>
        </p:nvSpPr>
        <p:spPr>
          <a:xfrm>
            <a:off x="2538845" y="2941685"/>
            <a:ext cx="6812973" cy="684742"/>
          </a:xfrm>
        </p:spPr>
        <p:txBody>
          <a:bodyPr>
            <a:normAutofit fontScale="90000"/>
          </a:bodyPr>
          <a:lstStyle/>
          <a:p>
            <a:pPr algn="ctr"/>
            <a:r>
              <a:rPr lang="en-US" b="1">
                <a:solidFill>
                  <a:srgbClr val="680000"/>
                </a:solidFill>
                <a:latin typeface="Arial" panose="020B0604020202020204" pitchFamily="34" charset="0"/>
                <a:cs typeface="Arial" panose="020B0604020202020204" pitchFamily="34" charset="0"/>
              </a:rPr>
              <a:t>CCA and Results</a:t>
            </a:r>
            <a:endParaRPr lang="en-US">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E37F9440-D3FD-D202-3A9A-882F906CBC02}"/>
              </a:ext>
            </a:extLst>
          </p:cNvPr>
          <p:cNvSpPr>
            <a:spLocks noGrp="1"/>
          </p:cNvSpPr>
          <p:nvPr>
            <p:ph type="sldNum" sz="quarter" idx="12"/>
          </p:nvPr>
        </p:nvSpPr>
        <p:spPr>
          <a:xfrm>
            <a:off x="8610600" y="6310311"/>
            <a:ext cx="2743200" cy="365125"/>
          </a:xfrm>
        </p:spPr>
        <p:txBody>
          <a:bodyPr/>
          <a:lstStyle/>
          <a:p>
            <a:fld id="{AD813B8F-0C96-4966-B9C2-C2B58D97F9E1}" type="slidenum">
              <a:rPr lang="en-US" sz="1600" smtClean="0"/>
              <a:t>18</a:t>
            </a:fld>
            <a:endParaRPr lang="en-US" sz="1600"/>
          </a:p>
        </p:txBody>
      </p:sp>
      <p:pic>
        <p:nvPicPr>
          <p:cNvPr id="15" name="Picture 14">
            <a:extLst>
              <a:ext uri="{FF2B5EF4-FFF2-40B4-BE49-F238E27FC236}">
                <a16:creationId xmlns:a16="http://schemas.microsoft.com/office/drawing/2014/main" id="{4748CA3C-9E7F-9A67-D2BE-8A7652B095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596247"/>
            <a:ext cx="12192000" cy="191434"/>
          </a:xfrm>
          <a:prstGeom prst="rect">
            <a:avLst/>
          </a:prstGeom>
        </p:spPr>
      </p:pic>
      <p:pic>
        <p:nvPicPr>
          <p:cNvPr id="10" name="Picture 9" descr="A line drawing of a graph&#10;&#10;AI-generated content may be incorrect.">
            <a:extLst>
              <a:ext uri="{FF2B5EF4-FFF2-40B4-BE49-F238E27FC236}">
                <a16:creationId xmlns:a16="http://schemas.microsoft.com/office/drawing/2014/main" id="{1C28441B-C10A-2FBF-A962-53B830F3BB1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86312" y="1055642"/>
            <a:ext cx="2619375" cy="1743075"/>
          </a:xfrm>
          <a:prstGeom prst="rect">
            <a:avLst/>
          </a:prstGeom>
        </p:spPr>
      </p:pic>
    </p:spTree>
    <p:extLst>
      <p:ext uri="{BB962C8B-B14F-4D97-AF65-F5344CB8AC3E}">
        <p14:creationId xmlns:p14="http://schemas.microsoft.com/office/powerpoint/2010/main" val="5172244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58FC5A-1D9B-7BA4-EBB4-372C7C9CAE43}"/>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0124511E-18B8-8619-8094-36460DB862DA}"/>
              </a:ext>
            </a:extLst>
          </p:cNvPr>
          <p:cNvSpPr>
            <a:spLocks noGrp="1"/>
          </p:cNvSpPr>
          <p:nvPr>
            <p:ph type="title"/>
          </p:nvPr>
        </p:nvSpPr>
        <p:spPr>
          <a:xfrm>
            <a:off x="838199" y="365126"/>
            <a:ext cx="10981267" cy="684742"/>
          </a:xfrm>
        </p:spPr>
        <p:txBody>
          <a:bodyPr>
            <a:normAutofit fontScale="90000"/>
          </a:bodyPr>
          <a:lstStyle/>
          <a:p>
            <a:r>
              <a:rPr lang="en-US" b="1">
                <a:solidFill>
                  <a:srgbClr val="680000"/>
                </a:solidFill>
                <a:latin typeface="Arial" panose="020B0604020202020204" pitchFamily="34" charset="0"/>
                <a:cs typeface="Arial" panose="020B0604020202020204" pitchFamily="34" charset="0"/>
              </a:rPr>
              <a:t>Variable Importance Analysis (</a:t>
            </a:r>
            <a:r>
              <a:rPr lang="en-US" b="1" err="1">
                <a:solidFill>
                  <a:srgbClr val="680000"/>
                </a:solidFill>
                <a:latin typeface="Arial" panose="020B0604020202020204" pitchFamily="34" charset="0"/>
                <a:cs typeface="Arial" panose="020B0604020202020204" pitchFamily="34" charset="0"/>
              </a:rPr>
              <a:t>XGBoost</a:t>
            </a:r>
            <a:r>
              <a:rPr lang="en-US" b="1">
                <a:solidFill>
                  <a:srgbClr val="680000"/>
                </a:solidFill>
                <a:latin typeface="Arial" panose="020B0604020202020204" pitchFamily="34" charset="0"/>
                <a:cs typeface="Arial" panose="020B0604020202020204" pitchFamily="34" charset="0"/>
              </a:rPr>
              <a:t>)</a:t>
            </a:r>
            <a:endParaRPr lang="en-US">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6584ECBB-73AC-3138-F9F1-CD69D4A8CDE6}"/>
              </a:ext>
            </a:extLst>
          </p:cNvPr>
          <p:cNvSpPr>
            <a:spLocks noGrp="1"/>
          </p:cNvSpPr>
          <p:nvPr>
            <p:ph type="sldNum" sz="quarter" idx="12"/>
          </p:nvPr>
        </p:nvSpPr>
        <p:spPr>
          <a:xfrm>
            <a:off x="8610600" y="6310311"/>
            <a:ext cx="2743200" cy="365125"/>
          </a:xfrm>
        </p:spPr>
        <p:txBody>
          <a:bodyPr/>
          <a:lstStyle/>
          <a:p>
            <a:fld id="{AD813B8F-0C96-4966-B9C2-C2B58D97F9E1}" type="slidenum">
              <a:rPr lang="en-US" sz="1600" smtClean="0"/>
              <a:t>19</a:t>
            </a:fld>
            <a:endParaRPr lang="en-US" sz="1600"/>
          </a:p>
        </p:txBody>
      </p:sp>
      <p:pic>
        <p:nvPicPr>
          <p:cNvPr id="15" name="Picture 14">
            <a:extLst>
              <a:ext uri="{FF2B5EF4-FFF2-40B4-BE49-F238E27FC236}">
                <a16:creationId xmlns:a16="http://schemas.microsoft.com/office/drawing/2014/main" id="{ABC6BEB0-F0CB-925C-A401-5807E452F5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596247"/>
            <a:ext cx="12192000" cy="191434"/>
          </a:xfrm>
          <a:prstGeom prst="rect">
            <a:avLst/>
          </a:prstGeom>
        </p:spPr>
      </p:pic>
      <p:pic>
        <p:nvPicPr>
          <p:cNvPr id="1026" name="Picture 2">
            <a:extLst>
              <a:ext uri="{FF2B5EF4-FFF2-40B4-BE49-F238E27FC236}">
                <a16:creationId xmlns:a16="http://schemas.microsoft.com/office/drawing/2014/main" id="{D2B8A027-5A9D-2B36-FE6E-33682125969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97818" y="1058415"/>
            <a:ext cx="8782050" cy="54887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18147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FB6CE2C-255E-6D36-9476-5F0E9F94D08A}"/>
              </a:ext>
            </a:extLst>
          </p:cNvPr>
          <p:cNvSpPr>
            <a:spLocks noGrp="1"/>
          </p:cNvSpPr>
          <p:nvPr>
            <p:ph type="title"/>
          </p:nvPr>
        </p:nvSpPr>
        <p:spPr>
          <a:xfrm>
            <a:off x="838199" y="365126"/>
            <a:ext cx="10981267" cy="684742"/>
          </a:xfrm>
        </p:spPr>
        <p:txBody>
          <a:bodyPr>
            <a:normAutofit fontScale="90000"/>
          </a:bodyPr>
          <a:lstStyle/>
          <a:p>
            <a:r>
              <a:rPr lang="en-US" sz="4400" b="1">
                <a:solidFill>
                  <a:srgbClr val="680000"/>
                </a:solidFill>
                <a:latin typeface="Arial" panose="020B0604020202020204" pitchFamily="34" charset="0"/>
                <a:cs typeface="Arial" panose="020B0604020202020204" pitchFamily="34" charset="0"/>
              </a:rPr>
              <a:t>Acknowledgement</a:t>
            </a:r>
            <a:endParaRPr lang="en-US">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4BB539B6-AEF7-F418-E7CF-CF43BACFB6E6}"/>
              </a:ext>
            </a:extLst>
          </p:cNvPr>
          <p:cNvSpPr>
            <a:spLocks noGrp="1"/>
          </p:cNvSpPr>
          <p:nvPr>
            <p:ph type="sldNum" sz="quarter" idx="12"/>
          </p:nvPr>
        </p:nvSpPr>
        <p:spPr/>
        <p:txBody>
          <a:bodyPr/>
          <a:lstStyle/>
          <a:p>
            <a:fld id="{AD813B8F-0C96-4966-B9C2-C2B58D97F9E1}" type="slidenum">
              <a:rPr lang="en-US" sz="1600" smtClean="0"/>
              <a:t>2</a:t>
            </a:fld>
            <a:endParaRPr lang="en-US" sz="1600"/>
          </a:p>
        </p:txBody>
      </p:sp>
      <p:sp>
        <p:nvSpPr>
          <p:cNvPr id="4" name="TextBox 3">
            <a:extLst>
              <a:ext uri="{FF2B5EF4-FFF2-40B4-BE49-F238E27FC236}">
                <a16:creationId xmlns:a16="http://schemas.microsoft.com/office/drawing/2014/main" id="{BC3AD931-225E-73E2-293A-7F7BD34C650C}"/>
              </a:ext>
            </a:extLst>
          </p:cNvPr>
          <p:cNvSpPr txBox="1"/>
          <p:nvPr/>
        </p:nvSpPr>
        <p:spPr>
          <a:xfrm>
            <a:off x="4546600" y="984757"/>
            <a:ext cx="3098800" cy="523220"/>
          </a:xfrm>
          <a:prstGeom prst="rect">
            <a:avLst/>
          </a:prstGeom>
          <a:noFill/>
        </p:spPr>
        <p:txBody>
          <a:bodyPr wrap="square">
            <a:spAutoFit/>
          </a:bodyPr>
          <a:lstStyle/>
          <a:p>
            <a:pPr algn="l"/>
            <a:r>
              <a:rPr lang="en-US" sz="2800" b="1">
                <a:solidFill>
                  <a:srgbClr val="153854"/>
                </a:solidFill>
                <a:latin typeface="Arial" panose="020B0604020202020204" pitchFamily="34" charset="0"/>
                <a:cs typeface="Arial" panose="020B0604020202020204" pitchFamily="34" charset="0"/>
              </a:rPr>
              <a:t>Committee Chair</a:t>
            </a:r>
          </a:p>
        </p:txBody>
      </p:sp>
      <p:sp>
        <p:nvSpPr>
          <p:cNvPr id="7" name="TextBox 6">
            <a:extLst>
              <a:ext uri="{FF2B5EF4-FFF2-40B4-BE49-F238E27FC236}">
                <a16:creationId xmlns:a16="http://schemas.microsoft.com/office/drawing/2014/main" id="{3305B8A3-6A26-2A09-4397-404866A772C1}"/>
              </a:ext>
            </a:extLst>
          </p:cNvPr>
          <p:cNvSpPr txBox="1"/>
          <p:nvPr/>
        </p:nvSpPr>
        <p:spPr>
          <a:xfrm>
            <a:off x="5661748" y="2216383"/>
            <a:ext cx="2508586" cy="923330"/>
          </a:xfrm>
          <a:prstGeom prst="rect">
            <a:avLst/>
          </a:prstGeom>
          <a:noFill/>
        </p:spPr>
        <p:txBody>
          <a:bodyPr wrap="square">
            <a:spAutoFit/>
          </a:bodyPr>
          <a:lstStyle/>
          <a:p>
            <a:r>
              <a:rPr lang="en-US">
                <a:latin typeface="Arial" panose="020B0604020202020204" pitchFamily="34" charset="0"/>
                <a:cs typeface="Arial" panose="020B0604020202020204" pitchFamily="34" charset="0"/>
              </a:rPr>
              <a:t>Dr. </a:t>
            </a:r>
            <a:r>
              <a:rPr lang="en-US" err="1">
                <a:latin typeface="Arial" panose="020B0604020202020204" pitchFamily="34" charset="0"/>
                <a:cs typeface="Arial" panose="020B0604020202020204" pitchFamily="34" charset="0"/>
              </a:rPr>
              <a:t>Subasish</a:t>
            </a:r>
            <a:r>
              <a:rPr lang="en-US">
                <a:latin typeface="Arial" panose="020B0604020202020204" pitchFamily="34" charset="0"/>
                <a:cs typeface="Arial" panose="020B0604020202020204" pitchFamily="34" charset="0"/>
              </a:rPr>
              <a:t> Das</a:t>
            </a:r>
          </a:p>
          <a:p>
            <a:r>
              <a:rPr lang="en-US">
                <a:latin typeface="Arial" panose="020B0604020202020204" pitchFamily="34" charset="0"/>
                <a:cs typeface="Arial" panose="020B0604020202020204" pitchFamily="34" charset="0"/>
              </a:rPr>
              <a:t>Assistant Professor,</a:t>
            </a:r>
          </a:p>
          <a:p>
            <a:r>
              <a:rPr lang="en-US">
                <a:latin typeface="Arial" panose="020B0604020202020204" pitchFamily="34" charset="0"/>
                <a:cs typeface="Arial" panose="020B0604020202020204" pitchFamily="34" charset="0"/>
              </a:rPr>
              <a:t>Texas State University</a:t>
            </a:r>
          </a:p>
        </p:txBody>
      </p:sp>
      <p:sp>
        <p:nvSpPr>
          <p:cNvPr id="8" name="TextBox 7">
            <a:extLst>
              <a:ext uri="{FF2B5EF4-FFF2-40B4-BE49-F238E27FC236}">
                <a16:creationId xmlns:a16="http://schemas.microsoft.com/office/drawing/2014/main" id="{BF596C86-BE0E-D17B-516C-CC1D94224A25}"/>
              </a:ext>
            </a:extLst>
          </p:cNvPr>
          <p:cNvSpPr txBox="1"/>
          <p:nvPr/>
        </p:nvSpPr>
        <p:spPr>
          <a:xfrm>
            <a:off x="4436533" y="3826086"/>
            <a:ext cx="3733801" cy="523220"/>
          </a:xfrm>
          <a:prstGeom prst="rect">
            <a:avLst/>
          </a:prstGeom>
          <a:noFill/>
        </p:spPr>
        <p:txBody>
          <a:bodyPr wrap="square">
            <a:spAutoFit/>
          </a:bodyPr>
          <a:lstStyle/>
          <a:p>
            <a:pPr algn="l"/>
            <a:r>
              <a:rPr lang="en-US" sz="2800" b="1">
                <a:solidFill>
                  <a:srgbClr val="153854"/>
                </a:solidFill>
                <a:latin typeface="Arial" panose="020B0604020202020204" pitchFamily="34" charset="0"/>
                <a:cs typeface="Arial" panose="020B0604020202020204" pitchFamily="34" charset="0"/>
              </a:rPr>
              <a:t>Committee Members</a:t>
            </a:r>
          </a:p>
        </p:txBody>
      </p:sp>
      <p:sp>
        <p:nvSpPr>
          <p:cNvPr id="11" name="TextBox 10">
            <a:extLst>
              <a:ext uri="{FF2B5EF4-FFF2-40B4-BE49-F238E27FC236}">
                <a16:creationId xmlns:a16="http://schemas.microsoft.com/office/drawing/2014/main" id="{AF3CF812-B396-283E-E601-87304D13A870}"/>
              </a:ext>
            </a:extLst>
          </p:cNvPr>
          <p:cNvSpPr txBox="1"/>
          <p:nvPr/>
        </p:nvSpPr>
        <p:spPr>
          <a:xfrm>
            <a:off x="3702425" y="5117703"/>
            <a:ext cx="2528637" cy="923330"/>
          </a:xfrm>
          <a:prstGeom prst="rect">
            <a:avLst/>
          </a:prstGeom>
          <a:noFill/>
        </p:spPr>
        <p:txBody>
          <a:bodyPr wrap="square">
            <a:spAutoFit/>
          </a:bodyPr>
          <a:lstStyle/>
          <a:p>
            <a:r>
              <a:rPr lang="en-US">
                <a:latin typeface="Arial" panose="020B0604020202020204" pitchFamily="34" charset="0"/>
                <a:cs typeface="Arial" panose="020B0604020202020204" pitchFamily="34" charset="0"/>
              </a:rPr>
              <a:t>Dr. Anandi K Dutta</a:t>
            </a:r>
          </a:p>
          <a:p>
            <a:r>
              <a:rPr lang="en-US">
                <a:latin typeface="Arial" panose="020B0604020202020204" pitchFamily="34" charset="0"/>
                <a:cs typeface="Arial" panose="020B0604020202020204" pitchFamily="34" charset="0"/>
              </a:rPr>
              <a:t>Assistant Professor,</a:t>
            </a:r>
          </a:p>
          <a:p>
            <a:r>
              <a:rPr lang="en-US">
                <a:latin typeface="Arial" panose="020B0604020202020204" pitchFamily="34" charset="0"/>
                <a:cs typeface="Arial" panose="020B0604020202020204" pitchFamily="34" charset="0"/>
              </a:rPr>
              <a:t>Texas State University</a:t>
            </a:r>
          </a:p>
        </p:txBody>
      </p:sp>
      <p:sp>
        <p:nvSpPr>
          <p:cNvPr id="12" name="TextBox 11">
            <a:extLst>
              <a:ext uri="{FF2B5EF4-FFF2-40B4-BE49-F238E27FC236}">
                <a16:creationId xmlns:a16="http://schemas.microsoft.com/office/drawing/2014/main" id="{A6BD44BD-EFD2-E69D-E0C3-9586E2C1697D}"/>
              </a:ext>
            </a:extLst>
          </p:cNvPr>
          <p:cNvSpPr txBox="1"/>
          <p:nvPr/>
        </p:nvSpPr>
        <p:spPr>
          <a:xfrm>
            <a:off x="8052158" y="5117703"/>
            <a:ext cx="2528637" cy="923330"/>
          </a:xfrm>
          <a:prstGeom prst="rect">
            <a:avLst/>
          </a:prstGeom>
          <a:noFill/>
        </p:spPr>
        <p:txBody>
          <a:bodyPr wrap="square">
            <a:spAutoFit/>
          </a:bodyPr>
          <a:lstStyle/>
          <a:p>
            <a:r>
              <a:rPr lang="en-US">
                <a:latin typeface="Arial" panose="020B0604020202020204" pitchFamily="34" charset="0"/>
                <a:cs typeface="Arial" panose="020B0604020202020204" pitchFamily="34" charset="0"/>
              </a:rPr>
              <a:t>Dr. Krishna Kisi</a:t>
            </a:r>
          </a:p>
          <a:p>
            <a:r>
              <a:rPr lang="en-US" b="0" i="0">
                <a:solidFill>
                  <a:srgbClr val="000000"/>
                </a:solidFill>
                <a:effectLst/>
                <a:latin typeface="Arial" panose="020B0604020202020204" pitchFamily="34" charset="0"/>
                <a:cs typeface="Arial" panose="020B0604020202020204" pitchFamily="34" charset="0"/>
              </a:rPr>
              <a:t>Associate Professor</a:t>
            </a:r>
            <a:endParaRPr lang="en-US">
              <a:latin typeface="Arial" panose="020B0604020202020204" pitchFamily="34" charset="0"/>
              <a:cs typeface="Arial" panose="020B0604020202020204" pitchFamily="34" charset="0"/>
            </a:endParaRPr>
          </a:p>
          <a:p>
            <a:r>
              <a:rPr lang="en-US">
                <a:latin typeface="Arial" panose="020B0604020202020204" pitchFamily="34" charset="0"/>
                <a:cs typeface="Arial" panose="020B0604020202020204" pitchFamily="34" charset="0"/>
              </a:rPr>
              <a:t>Texas State University</a:t>
            </a:r>
          </a:p>
        </p:txBody>
      </p:sp>
      <p:pic>
        <p:nvPicPr>
          <p:cNvPr id="1026" name="Picture 2" descr="Anandi DUTTA | Assitant Professor of ...">
            <a:extLst>
              <a:ext uri="{FF2B5EF4-FFF2-40B4-BE49-F238E27FC236}">
                <a16:creationId xmlns:a16="http://schemas.microsoft.com/office/drawing/2014/main" id="{E4F5518F-695B-51F2-BEAA-ABE6086B55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95055" y="4594484"/>
            <a:ext cx="1707370" cy="175898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profile photo for Dr. Krishna Kisi">
            <a:extLst>
              <a:ext uri="{FF2B5EF4-FFF2-40B4-BE49-F238E27FC236}">
                <a16:creationId xmlns:a16="http://schemas.microsoft.com/office/drawing/2014/main" id="{97ECA965-D16C-34F0-E7D5-679D6A9BDFF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91112" y="4594484"/>
            <a:ext cx="1500996" cy="175898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101A474A-56A9-1A31-D1E9-17D19D21C35C}"/>
              </a:ext>
            </a:extLst>
          </p:cNvPr>
          <p:cNvPicPr>
            <a:picLocks noChangeAspect="1"/>
          </p:cNvPicPr>
          <p:nvPr/>
        </p:nvPicPr>
        <p:blipFill>
          <a:blip r:embed="rId5"/>
          <a:srcRect t="4288" b="13638"/>
          <a:stretch/>
        </p:blipFill>
        <p:spPr>
          <a:xfrm>
            <a:off x="3862475" y="1632687"/>
            <a:ext cx="1799273" cy="1998322"/>
          </a:xfrm>
          <a:prstGeom prst="rect">
            <a:avLst/>
          </a:prstGeom>
        </p:spPr>
      </p:pic>
      <p:cxnSp>
        <p:nvCxnSpPr>
          <p:cNvPr id="10" name="Straight Connector 9">
            <a:extLst>
              <a:ext uri="{FF2B5EF4-FFF2-40B4-BE49-F238E27FC236}">
                <a16:creationId xmlns:a16="http://schemas.microsoft.com/office/drawing/2014/main" id="{99360744-72D1-01C2-1C45-A7FC9B4E8CAF}"/>
              </a:ext>
            </a:extLst>
          </p:cNvPr>
          <p:cNvCxnSpPr/>
          <p:nvPr/>
        </p:nvCxnSpPr>
        <p:spPr>
          <a:xfrm>
            <a:off x="1194955" y="3826086"/>
            <a:ext cx="10006445" cy="0"/>
          </a:xfrm>
          <a:prstGeom prst="line">
            <a:avLst/>
          </a:prstGeom>
          <a:ln w="9525">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262642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63001A-AC16-FB14-D20A-FFB776482293}"/>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9C10D822-B59A-3480-37E1-A664E8F7432E}"/>
              </a:ext>
            </a:extLst>
          </p:cNvPr>
          <p:cNvSpPr>
            <a:spLocks noGrp="1"/>
          </p:cNvSpPr>
          <p:nvPr>
            <p:ph type="title"/>
          </p:nvPr>
        </p:nvSpPr>
        <p:spPr>
          <a:xfrm>
            <a:off x="838199" y="365126"/>
            <a:ext cx="10981267" cy="684742"/>
          </a:xfrm>
        </p:spPr>
        <p:txBody>
          <a:bodyPr>
            <a:normAutofit fontScale="90000"/>
          </a:bodyPr>
          <a:lstStyle/>
          <a:p>
            <a:r>
              <a:rPr lang="en-US" b="1">
                <a:solidFill>
                  <a:srgbClr val="680000"/>
                </a:solidFill>
                <a:latin typeface="Arial" panose="020B0604020202020204" pitchFamily="34" charset="0"/>
                <a:cs typeface="Arial" panose="020B0604020202020204" pitchFamily="34" charset="0"/>
              </a:rPr>
              <a:t>Cross-Correlation/pairwise correlation </a:t>
            </a:r>
            <a:endParaRPr lang="en-US">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6E14E534-398A-C744-0C51-562139DBE80B}"/>
              </a:ext>
            </a:extLst>
          </p:cNvPr>
          <p:cNvSpPr>
            <a:spLocks noGrp="1"/>
          </p:cNvSpPr>
          <p:nvPr>
            <p:ph type="sldNum" sz="quarter" idx="12"/>
          </p:nvPr>
        </p:nvSpPr>
        <p:spPr>
          <a:xfrm>
            <a:off x="8610600" y="6310311"/>
            <a:ext cx="2743200" cy="365125"/>
          </a:xfrm>
        </p:spPr>
        <p:txBody>
          <a:bodyPr/>
          <a:lstStyle/>
          <a:p>
            <a:fld id="{AD813B8F-0C96-4966-B9C2-C2B58D97F9E1}" type="slidenum">
              <a:rPr lang="en-US" sz="1600" smtClean="0"/>
              <a:t>20</a:t>
            </a:fld>
            <a:endParaRPr lang="en-US" sz="1600"/>
          </a:p>
        </p:txBody>
      </p:sp>
      <p:pic>
        <p:nvPicPr>
          <p:cNvPr id="15" name="Picture 14">
            <a:extLst>
              <a:ext uri="{FF2B5EF4-FFF2-40B4-BE49-F238E27FC236}">
                <a16:creationId xmlns:a16="http://schemas.microsoft.com/office/drawing/2014/main" id="{A669BBA5-7A3F-199C-AD66-E127AA2887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596247"/>
            <a:ext cx="12192000" cy="191434"/>
          </a:xfrm>
          <a:prstGeom prst="rect">
            <a:avLst/>
          </a:prstGeom>
        </p:spPr>
      </p:pic>
      <p:pic>
        <p:nvPicPr>
          <p:cNvPr id="3074" name="Picture 2">
            <a:extLst>
              <a:ext uri="{FF2B5EF4-FFF2-40B4-BE49-F238E27FC236}">
                <a16:creationId xmlns:a16="http://schemas.microsoft.com/office/drawing/2014/main" id="{F8847FE5-07EE-03E3-2B4D-827F62B71A3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85949" y="1124642"/>
            <a:ext cx="8589169" cy="53682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85169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1ACA01-EF81-DDAC-AD58-FEA859BE553A}"/>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FA22DC7A-C757-6EFC-729B-D147631CD896}"/>
              </a:ext>
            </a:extLst>
          </p:cNvPr>
          <p:cNvSpPr>
            <a:spLocks noGrp="1"/>
          </p:cNvSpPr>
          <p:nvPr>
            <p:ph type="title"/>
          </p:nvPr>
        </p:nvSpPr>
        <p:spPr>
          <a:xfrm>
            <a:off x="838199" y="365126"/>
            <a:ext cx="10981267" cy="684742"/>
          </a:xfrm>
        </p:spPr>
        <p:txBody>
          <a:bodyPr>
            <a:normAutofit fontScale="90000"/>
          </a:bodyPr>
          <a:lstStyle/>
          <a:p>
            <a:r>
              <a:rPr lang="en-US" b="1">
                <a:solidFill>
                  <a:srgbClr val="680000"/>
                </a:solidFill>
                <a:latin typeface="Arial" panose="020B0604020202020204" pitchFamily="34" charset="0"/>
                <a:cs typeface="Arial" panose="020B0604020202020204" pitchFamily="34" charset="0"/>
              </a:rPr>
              <a:t>Variable Selection for CCA</a:t>
            </a:r>
            <a:endParaRPr lang="en-US">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93972796-F140-3265-653C-2AE6527B6E5D}"/>
              </a:ext>
            </a:extLst>
          </p:cNvPr>
          <p:cNvSpPr>
            <a:spLocks noGrp="1"/>
          </p:cNvSpPr>
          <p:nvPr>
            <p:ph type="sldNum" sz="quarter" idx="12"/>
          </p:nvPr>
        </p:nvSpPr>
        <p:spPr>
          <a:xfrm>
            <a:off x="8610600" y="6310311"/>
            <a:ext cx="2743200" cy="365125"/>
          </a:xfrm>
        </p:spPr>
        <p:txBody>
          <a:bodyPr/>
          <a:lstStyle/>
          <a:p>
            <a:fld id="{AD813B8F-0C96-4966-B9C2-C2B58D97F9E1}" type="slidenum">
              <a:rPr lang="en-US" sz="1600" smtClean="0">
                <a:latin typeface="Arial" panose="020B0604020202020204" pitchFamily="34" charset="0"/>
                <a:cs typeface="Arial" panose="020B0604020202020204" pitchFamily="34" charset="0"/>
              </a:rPr>
              <a:t>21</a:t>
            </a:fld>
            <a:endParaRPr lang="en-US" sz="1600">
              <a:latin typeface="Arial" panose="020B0604020202020204" pitchFamily="34" charset="0"/>
              <a:cs typeface="Arial" panose="020B0604020202020204" pitchFamily="34" charset="0"/>
            </a:endParaRPr>
          </a:p>
        </p:txBody>
      </p:sp>
      <p:pic>
        <p:nvPicPr>
          <p:cNvPr id="15" name="Picture 14">
            <a:extLst>
              <a:ext uri="{FF2B5EF4-FFF2-40B4-BE49-F238E27FC236}">
                <a16:creationId xmlns:a16="http://schemas.microsoft.com/office/drawing/2014/main" id="{4ACC50CD-B315-7F3F-5D58-C11D76E5B9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596247"/>
            <a:ext cx="12192000" cy="191434"/>
          </a:xfrm>
          <a:prstGeom prst="rect">
            <a:avLst/>
          </a:prstGeom>
        </p:spPr>
      </p:pic>
      <p:pic>
        <p:nvPicPr>
          <p:cNvPr id="1026" name="Picture 2">
            <a:extLst>
              <a:ext uri="{FF2B5EF4-FFF2-40B4-BE49-F238E27FC236}">
                <a16:creationId xmlns:a16="http://schemas.microsoft.com/office/drawing/2014/main" id="{7EF2204F-4839-F727-4545-FA394117B07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199" y="1145210"/>
            <a:ext cx="5164536" cy="3227835"/>
          </a:xfrm>
          <a:prstGeom prst="rect">
            <a:avLst/>
          </a:prstGeom>
          <a:noFill/>
          <a:extLst>
            <a:ext uri="{909E8E84-426E-40DD-AFC4-6F175D3DCCD1}">
              <a14:hiddenFill xmlns:a14="http://schemas.microsoft.com/office/drawing/2010/main">
                <a:solidFill>
                  <a:srgbClr val="FFFFFF"/>
                </a:solidFill>
              </a14:hiddenFill>
            </a:ext>
          </a:extLst>
        </p:spPr>
      </p:pic>
      <p:cxnSp>
        <p:nvCxnSpPr>
          <p:cNvPr id="4" name="Straight Arrow Connector 3">
            <a:extLst>
              <a:ext uri="{FF2B5EF4-FFF2-40B4-BE49-F238E27FC236}">
                <a16:creationId xmlns:a16="http://schemas.microsoft.com/office/drawing/2014/main" id="{E24DB13C-CDDD-CE44-A4C2-23C3E8B3955D}"/>
              </a:ext>
            </a:extLst>
          </p:cNvPr>
          <p:cNvCxnSpPr>
            <a:cxnSpLocks/>
          </p:cNvCxnSpPr>
          <p:nvPr/>
        </p:nvCxnSpPr>
        <p:spPr>
          <a:xfrm>
            <a:off x="926306" y="3022876"/>
            <a:ext cx="5076429"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A10BAF16-5D6D-6AC6-168D-783A768E6169}"/>
              </a:ext>
            </a:extLst>
          </p:cNvPr>
          <p:cNvSpPr txBox="1"/>
          <p:nvPr/>
        </p:nvSpPr>
        <p:spPr>
          <a:xfrm>
            <a:off x="3024265" y="3308813"/>
            <a:ext cx="2978470" cy="584775"/>
          </a:xfrm>
          <a:prstGeom prst="rect">
            <a:avLst/>
          </a:prstGeom>
          <a:solidFill>
            <a:schemeClr val="accent6">
              <a:lumMod val="20000"/>
              <a:lumOff val="80000"/>
            </a:schemeClr>
          </a:solidFill>
        </p:spPr>
        <p:txBody>
          <a:bodyPr wrap="square" rtlCol="0">
            <a:spAutoFit/>
          </a:bodyPr>
          <a:lstStyle/>
          <a:p>
            <a:r>
              <a:rPr lang="en-US" sz="1600" b="1" i="1">
                <a:latin typeface="Arial" panose="020B0604020202020204" pitchFamily="34" charset="0"/>
                <a:cs typeface="Arial" panose="020B0604020202020204" pitchFamily="34" charset="0"/>
              </a:rPr>
              <a:t>Threshold: </a:t>
            </a:r>
          </a:p>
          <a:p>
            <a:r>
              <a:rPr lang="en-US" sz="1600">
                <a:latin typeface="Arial" panose="020B0604020202020204" pitchFamily="34" charset="0"/>
                <a:cs typeface="Arial" panose="020B0604020202020204" pitchFamily="34" charset="0"/>
              </a:rPr>
              <a:t>Importance score up to 0.04</a:t>
            </a:r>
          </a:p>
        </p:txBody>
      </p:sp>
      <p:graphicFrame>
        <p:nvGraphicFramePr>
          <p:cNvPr id="8" name="Table 7">
            <a:extLst>
              <a:ext uri="{FF2B5EF4-FFF2-40B4-BE49-F238E27FC236}">
                <a16:creationId xmlns:a16="http://schemas.microsoft.com/office/drawing/2014/main" id="{17FC903B-901A-237B-4A1F-5881E7C83685}"/>
              </a:ext>
            </a:extLst>
          </p:cNvPr>
          <p:cNvGraphicFramePr>
            <a:graphicFrameLocks noGrp="1"/>
          </p:cNvGraphicFramePr>
          <p:nvPr>
            <p:extLst>
              <p:ext uri="{D42A27DB-BD31-4B8C-83A1-F6EECF244321}">
                <p14:modId xmlns:p14="http://schemas.microsoft.com/office/powerpoint/2010/main" val="304076849"/>
              </p:ext>
            </p:extLst>
          </p:nvPr>
        </p:nvGraphicFramePr>
        <p:xfrm>
          <a:off x="1821485" y="4501532"/>
          <a:ext cx="8748980" cy="1856740"/>
        </p:xfrm>
        <a:graphic>
          <a:graphicData uri="http://schemas.openxmlformats.org/drawingml/2006/table">
            <a:tbl>
              <a:tblPr>
                <a:tableStyleId>{6E25E649-3F16-4E02-A733-19D2CDBF48F0}</a:tableStyleId>
              </a:tblPr>
              <a:tblGrid>
                <a:gridCol w="3425194">
                  <a:extLst>
                    <a:ext uri="{9D8B030D-6E8A-4147-A177-3AD203B41FA5}">
                      <a16:colId xmlns:a16="http://schemas.microsoft.com/office/drawing/2014/main" val="2572118911"/>
                    </a:ext>
                  </a:extLst>
                </a:gridCol>
                <a:gridCol w="3488567">
                  <a:extLst>
                    <a:ext uri="{9D8B030D-6E8A-4147-A177-3AD203B41FA5}">
                      <a16:colId xmlns:a16="http://schemas.microsoft.com/office/drawing/2014/main" val="2133668786"/>
                    </a:ext>
                  </a:extLst>
                </a:gridCol>
                <a:gridCol w="1835219">
                  <a:extLst>
                    <a:ext uri="{9D8B030D-6E8A-4147-A177-3AD203B41FA5}">
                      <a16:colId xmlns:a16="http://schemas.microsoft.com/office/drawing/2014/main" val="2717890085"/>
                    </a:ext>
                  </a:extLst>
                </a:gridCol>
              </a:tblGrid>
              <a:tr h="184150">
                <a:tc>
                  <a:txBody>
                    <a:bodyPr/>
                    <a:lstStyle/>
                    <a:p>
                      <a:pPr algn="l" fontAlgn="ctr"/>
                      <a:r>
                        <a:rPr lang="en-US" sz="1600" b="1" u="none" strike="noStrike">
                          <a:effectLst/>
                          <a:latin typeface="Arial" panose="020B0604020202020204" pitchFamily="34" charset="0"/>
                          <a:cs typeface="Arial" panose="020B0604020202020204" pitchFamily="34" charset="0"/>
                        </a:rPr>
                        <a:t>Variable Pair</a:t>
                      </a:r>
                      <a:endParaRPr lang="en-US" sz="16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l" fontAlgn="ctr"/>
                      <a:r>
                        <a:rPr lang="en-US" sz="1600" b="1" u="none" strike="noStrike">
                          <a:effectLst/>
                          <a:latin typeface="Arial" panose="020B0604020202020204" pitchFamily="34" charset="0"/>
                          <a:cs typeface="Arial" panose="020B0604020202020204" pitchFamily="34" charset="0"/>
                        </a:rPr>
                        <a:t>Reason</a:t>
                      </a:r>
                      <a:endParaRPr lang="en-US" sz="16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l" fontAlgn="ctr"/>
                      <a:r>
                        <a:rPr lang="en-US" sz="1600" b="1" u="none" strike="noStrike">
                          <a:effectLst/>
                          <a:latin typeface="Arial" panose="020B0604020202020204" pitchFamily="34" charset="0"/>
                          <a:cs typeface="Arial" panose="020B0604020202020204" pitchFamily="34" charset="0"/>
                        </a:rPr>
                        <a:t>Comment</a:t>
                      </a:r>
                      <a:endParaRPr lang="en-US" sz="16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extLst>
                  <a:ext uri="{0D108BD9-81ED-4DB2-BD59-A6C34878D82A}">
                    <a16:rowId xmlns:a16="http://schemas.microsoft.com/office/drawing/2014/main" val="738999077"/>
                  </a:ext>
                </a:extLst>
              </a:tr>
              <a:tr h="368300">
                <a:tc>
                  <a:txBody>
                    <a:bodyPr/>
                    <a:lstStyle/>
                    <a:p>
                      <a:pPr algn="l" fontAlgn="ctr"/>
                      <a:r>
                        <a:rPr lang="en-US" sz="1600" u="none" strike="noStrike" err="1">
                          <a:effectLst/>
                          <a:latin typeface="Arial" panose="020B0604020202020204" pitchFamily="34" charset="0"/>
                          <a:cs typeface="Arial" panose="020B0604020202020204" pitchFamily="34" charset="0"/>
                        </a:rPr>
                        <a:t>HarmEvent</a:t>
                      </a:r>
                      <a:r>
                        <a:rPr lang="en-US" sz="1600" u="none" strike="noStrike">
                          <a:effectLst/>
                          <a:latin typeface="Arial" panose="020B0604020202020204" pitchFamily="34" charset="0"/>
                          <a:cs typeface="Arial" panose="020B0604020202020204" pitchFamily="34" charset="0"/>
                        </a:rPr>
                        <a:t> &amp; </a:t>
                      </a:r>
                      <a:r>
                        <a:rPr lang="en-US" sz="1600" u="none" strike="noStrike" err="1">
                          <a:effectLst/>
                          <a:latin typeface="Arial" panose="020B0604020202020204" pitchFamily="34" charset="0"/>
                          <a:cs typeface="Arial" panose="020B0604020202020204" pitchFamily="34" charset="0"/>
                        </a:rPr>
                        <a:t>ObjStrk_Overturned</a:t>
                      </a:r>
                      <a:endParaRPr lang="en-US" sz="1600" b="0"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l" fontAlgn="ctr"/>
                      <a:r>
                        <a:rPr lang="en-US" sz="1600" u="none" strike="noStrike">
                          <a:effectLst/>
                          <a:latin typeface="Arial" panose="020B0604020202020204" pitchFamily="34" charset="0"/>
                          <a:cs typeface="Arial" panose="020B0604020202020204" pitchFamily="34" charset="0"/>
                        </a:rPr>
                        <a:t>Strong correlation (0.84) </a:t>
                      </a:r>
                      <a:endParaRPr lang="en-US" sz="1600" b="0"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l" fontAlgn="ctr"/>
                      <a:r>
                        <a:rPr lang="en-US" sz="1600" u="none" strike="noStrike">
                          <a:effectLst/>
                          <a:latin typeface="Arial" panose="020B0604020202020204" pitchFamily="34" charset="0"/>
                          <a:cs typeface="Arial" panose="020B0604020202020204" pitchFamily="34" charset="0"/>
                        </a:rPr>
                        <a:t>keep only one</a:t>
                      </a:r>
                      <a:endParaRPr lang="en-US" sz="1600" b="0"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extLst>
                  <a:ext uri="{0D108BD9-81ED-4DB2-BD59-A6C34878D82A}">
                    <a16:rowId xmlns:a16="http://schemas.microsoft.com/office/drawing/2014/main" val="1839397928"/>
                  </a:ext>
                </a:extLst>
              </a:tr>
              <a:tr h="501650">
                <a:tc>
                  <a:txBody>
                    <a:bodyPr/>
                    <a:lstStyle/>
                    <a:p>
                      <a:pPr algn="l" fontAlgn="ctr"/>
                      <a:r>
                        <a:rPr lang="en-US" sz="1600" u="none" strike="noStrike" err="1">
                          <a:effectLst/>
                          <a:latin typeface="Arial" panose="020B0604020202020204" pitchFamily="34" charset="0"/>
                          <a:cs typeface="Arial" panose="020B0604020202020204" pitchFamily="34" charset="0"/>
                        </a:rPr>
                        <a:t>FHE_Run.off.road</a:t>
                      </a:r>
                      <a:r>
                        <a:rPr lang="en-US" sz="1600" u="none" strike="noStrike">
                          <a:effectLst/>
                          <a:latin typeface="Arial" panose="020B0604020202020204" pitchFamily="34" charset="0"/>
                          <a:cs typeface="Arial" panose="020B0604020202020204" pitchFamily="34" charset="0"/>
                        </a:rPr>
                        <a:t> &amp; </a:t>
                      </a:r>
                      <a:r>
                        <a:rPr lang="en-US" sz="1600" u="none" strike="noStrike" err="1">
                          <a:effectLst/>
                          <a:latin typeface="Arial" panose="020B0604020202020204" pitchFamily="34" charset="0"/>
                          <a:cs typeface="Arial" panose="020B0604020202020204" pitchFamily="34" charset="0"/>
                        </a:rPr>
                        <a:t>HarmEvent_MV.in.transport</a:t>
                      </a:r>
                      <a:endParaRPr lang="en-US" sz="1600" b="0"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l" fontAlgn="ctr"/>
                      <a:r>
                        <a:rPr lang="en-US" sz="1600" u="none" strike="noStrike">
                          <a:effectLst/>
                          <a:latin typeface="Arial" panose="020B0604020202020204" pitchFamily="34" charset="0"/>
                          <a:cs typeface="Arial" panose="020B0604020202020204" pitchFamily="34" charset="0"/>
                        </a:rPr>
                        <a:t>Strong negative correlation (–0.93) </a:t>
                      </a:r>
                      <a:endParaRPr lang="en-US" sz="1600" b="0"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l" fontAlgn="ctr"/>
                      <a:r>
                        <a:rPr lang="en-US" sz="1600" u="none" strike="noStrike">
                          <a:effectLst/>
                          <a:latin typeface="Arial" panose="020B0604020202020204" pitchFamily="34" charset="0"/>
                          <a:cs typeface="Arial" panose="020B0604020202020204" pitchFamily="34" charset="0"/>
                        </a:rPr>
                        <a:t>redundant</a:t>
                      </a:r>
                      <a:endParaRPr lang="en-US" sz="1600" b="0"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extLst>
                  <a:ext uri="{0D108BD9-81ED-4DB2-BD59-A6C34878D82A}">
                    <a16:rowId xmlns:a16="http://schemas.microsoft.com/office/drawing/2014/main" val="1767810715"/>
                  </a:ext>
                </a:extLst>
              </a:tr>
              <a:tr h="368300">
                <a:tc>
                  <a:txBody>
                    <a:bodyPr/>
                    <a:lstStyle/>
                    <a:p>
                      <a:pPr algn="l" fontAlgn="ctr"/>
                      <a:r>
                        <a:rPr lang="en-US" sz="1600" u="none" strike="noStrike" err="1">
                          <a:effectLst/>
                          <a:latin typeface="Arial" panose="020B0604020202020204" pitchFamily="34" charset="0"/>
                          <a:cs typeface="Arial" panose="020B0604020202020204" pitchFamily="34" charset="0"/>
                        </a:rPr>
                        <a:t>Weather_Rain</a:t>
                      </a:r>
                      <a:r>
                        <a:rPr lang="en-US" sz="1600" u="none" strike="noStrike">
                          <a:effectLst/>
                          <a:latin typeface="Arial" panose="020B0604020202020204" pitchFamily="34" charset="0"/>
                          <a:cs typeface="Arial" panose="020B0604020202020204" pitchFamily="34" charset="0"/>
                        </a:rPr>
                        <a:t> &amp; </a:t>
                      </a:r>
                      <a:r>
                        <a:rPr lang="en-US" sz="1600" u="none" strike="noStrike" err="1">
                          <a:effectLst/>
                          <a:latin typeface="Arial" panose="020B0604020202020204" pitchFamily="34" charset="0"/>
                          <a:cs typeface="Arial" panose="020B0604020202020204" pitchFamily="34" charset="0"/>
                        </a:rPr>
                        <a:t>Surface_Wet</a:t>
                      </a:r>
                      <a:endParaRPr lang="en-US" sz="1600" b="0"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l" fontAlgn="ctr"/>
                      <a:r>
                        <a:rPr lang="en-US" sz="1600" u="none" strike="noStrike">
                          <a:effectLst/>
                          <a:latin typeface="Arial" panose="020B0604020202020204" pitchFamily="34" charset="0"/>
                          <a:cs typeface="Arial" panose="020B0604020202020204" pitchFamily="34" charset="0"/>
                        </a:rPr>
                        <a:t>Strong correlation (0.71) </a:t>
                      </a:r>
                      <a:endParaRPr lang="en-US" sz="1600" b="0"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l" fontAlgn="ctr"/>
                      <a:r>
                        <a:rPr lang="en-US" sz="1600" u="none" strike="noStrike">
                          <a:effectLst/>
                          <a:latin typeface="Arial" panose="020B0604020202020204" pitchFamily="34" charset="0"/>
                          <a:cs typeface="Arial" panose="020B0604020202020204" pitchFamily="34" charset="0"/>
                        </a:rPr>
                        <a:t>keep only one</a:t>
                      </a:r>
                      <a:endParaRPr lang="en-US" sz="1600" b="0"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extLst>
                  <a:ext uri="{0D108BD9-81ED-4DB2-BD59-A6C34878D82A}">
                    <a16:rowId xmlns:a16="http://schemas.microsoft.com/office/drawing/2014/main" val="3853956421"/>
                  </a:ext>
                </a:extLst>
              </a:tr>
              <a:tr h="368300">
                <a:tc>
                  <a:txBody>
                    <a:bodyPr/>
                    <a:lstStyle/>
                    <a:p>
                      <a:pPr algn="l" fontAlgn="ctr"/>
                      <a:r>
                        <a:rPr lang="en-US" sz="1600" u="none" strike="noStrike">
                          <a:effectLst/>
                          <a:latin typeface="Arial" panose="020B0604020202020204" pitchFamily="34" charset="0"/>
                          <a:cs typeface="Arial" panose="020B0604020202020204" pitchFamily="34" charset="0"/>
                        </a:rPr>
                        <a:t>Intersection &amp; FHE</a:t>
                      </a:r>
                      <a:endParaRPr lang="en-US" sz="1600" b="0"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l" fontAlgn="ctr"/>
                      <a:r>
                        <a:rPr lang="en-US" sz="1600" u="none" strike="noStrike">
                          <a:effectLst/>
                          <a:latin typeface="Arial" panose="020B0604020202020204" pitchFamily="34" charset="0"/>
                          <a:cs typeface="Arial" panose="020B0604020202020204" pitchFamily="34" charset="0"/>
                        </a:rPr>
                        <a:t>Moderate correlation (0.57) </a:t>
                      </a:r>
                      <a:endParaRPr lang="en-US" sz="1600" b="0"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l" fontAlgn="ctr"/>
                      <a:r>
                        <a:rPr lang="en-US" sz="1600" u="none" strike="noStrike">
                          <a:effectLst/>
                          <a:latin typeface="Arial" panose="020B0604020202020204" pitchFamily="34" charset="0"/>
                          <a:cs typeface="Arial" panose="020B0604020202020204" pitchFamily="34" charset="0"/>
                        </a:rPr>
                        <a:t>multicollinearity</a:t>
                      </a:r>
                      <a:endParaRPr lang="en-US" sz="1600" b="0"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extLst>
                  <a:ext uri="{0D108BD9-81ED-4DB2-BD59-A6C34878D82A}">
                    <a16:rowId xmlns:a16="http://schemas.microsoft.com/office/drawing/2014/main" val="1444382490"/>
                  </a:ext>
                </a:extLst>
              </a:tr>
            </a:tbl>
          </a:graphicData>
        </a:graphic>
      </p:graphicFrame>
      <p:pic>
        <p:nvPicPr>
          <p:cNvPr id="10" name="Picture 9">
            <a:extLst>
              <a:ext uri="{FF2B5EF4-FFF2-40B4-BE49-F238E27FC236}">
                <a16:creationId xmlns:a16="http://schemas.microsoft.com/office/drawing/2014/main" id="{0A2DB7C7-EB22-F9DC-DA09-26EFA926DA91}"/>
              </a:ext>
            </a:extLst>
          </p:cNvPr>
          <p:cNvPicPr>
            <a:picLocks noChangeAspect="1"/>
          </p:cNvPicPr>
          <p:nvPr/>
        </p:nvPicPr>
        <p:blipFill>
          <a:blip r:embed="rId5"/>
          <a:stretch>
            <a:fillRect/>
          </a:stretch>
        </p:blipFill>
        <p:spPr>
          <a:xfrm>
            <a:off x="6394668" y="1145210"/>
            <a:ext cx="5164521" cy="3227825"/>
          </a:xfrm>
          <a:prstGeom prst="rect">
            <a:avLst/>
          </a:prstGeom>
        </p:spPr>
      </p:pic>
    </p:spTree>
    <p:extLst>
      <p:ext uri="{BB962C8B-B14F-4D97-AF65-F5344CB8AC3E}">
        <p14:creationId xmlns:p14="http://schemas.microsoft.com/office/powerpoint/2010/main" val="2009125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2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2643C9-BA45-3096-9BCB-23C933912ADB}"/>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1FA649F9-3D1C-6A7F-4009-7D96B9EF07D2}"/>
              </a:ext>
            </a:extLst>
          </p:cNvPr>
          <p:cNvSpPr>
            <a:spLocks noGrp="1"/>
          </p:cNvSpPr>
          <p:nvPr>
            <p:ph type="title"/>
          </p:nvPr>
        </p:nvSpPr>
        <p:spPr>
          <a:xfrm>
            <a:off x="838199" y="365126"/>
            <a:ext cx="10981267" cy="684742"/>
          </a:xfrm>
        </p:spPr>
        <p:txBody>
          <a:bodyPr>
            <a:normAutofit fontScale="90000"/>
          </a:bodyPr>
          <a:lstStyle/>
          <a:p>
            <a:r>
              <a:rPr lang="en-US" b="1">
                <a:solidFill>
                  <a:srgbClr val="680000"/>
                </a:solidFill>
                <a:latin typeface="Arial" panose="020B0604020202020204" pitchFamily="34" charset="0"/>
                <a:cs typeface="Arial" panose="020B0604020202020204" pitchFamily="34" charset="0"/>
              </a:rPr>
              <a:t>Optimum Cluster Number: Elbow Method</a:t>
            </a:r>
            <a:endParaRPr lang="en-US">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C6C17BA6-9181-93CC-63DB-4EEFAEBA6691}"/>
              </a:ext>
            </a:extLst>
          </p:cNvPr>
          <p:cNvSpPr>
            <a:spLocks noGrp="1"/>
          </p:cNvSpPr>
          <p:nvPr>
            <p:ph type="sldNum" sz="quarter" idx="12"/>
          </p:nvPr>
        </p:nvSpPr>
        <p:spPr>
          <a:xfrm>
            <a:off x="8610600" y="6310311"/>
            <a:ext cx="2743200" cy="365125"/>
          </a:xfrm>
        </p:spPr>
        <p:txBody>
          <a:bodyPr/>
          <a:lstStyle/>
          <a:p>
            <a:fld id="{AD813B8F-0C96-4966-B9C2-C2B58D97F9E1}" type="slidenum">
              <a:rPr lang="en-US" sz="1600" smtClean="0"/>
              <a:t>22</a:t>
            </a:fld>
            <a:endParaRPr lang="en-US" sz="1600"/>
          </a:p>
        </p:txBody>
      </p:sp>
      <p:pic>
        <p:nvPicPr>
          <p:cNvPr id="15" name="Picture 14">
            <a:extLst>
              <a:ext uri="{FF2B5EF4-FFF2-40B4-BE49-F238E27FC236}">
                <a16:creationId xmlns:a16="http://schemas.microsoft.com/office/drawing/2014/main" id="{E5278B97-3322-D520-FAA3-6A75E6140D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587357"/>
            <a:ext cx="12192000" cy="191434"/>
          </a:xfrm>
          <a:prstGeom prst="rect">
            <a:avLst/>
          </a:prstGeom>
        </p:spPr>
      </p:pic>
      <p:pic>
        <p:nvPicPr>
          <p:cNvPr id="4" name="Picture 3">
            <a:extLst>
              <a:ext uri="{FF2B5EF4-FFF2-40B4-BE49-F238E27FC236}">
                <a16:creationId xmlns:a16="http://schemas.microsoft.com/office/drawing/2014/main" id="{241FE170-F4EE-317E-27B7-8F277231C50F}"/>
              </a:ext>
            </a:extLst>
          </p:cNvPr>
          <p:cNvPicPr>
            <a:picLocks noChangeAspect="1"/>
          </p:cNvPicPr>
          <p:nvPr/>
        </p:nvPicPr>
        <p:blipFill>
          <a:blip r:embed="rId4"/>
          <a:stretch>
            <a:fillRect/>
          </a:stretch>
        </p:blipFill>
        <p:spPr>
          <a:xfrm>
            <a:off x="838198" y="1388709"/>
            <a:ext cx="7465625" cy="4607357"/>
          </a:xfrm>
          <a:prstGeom prst="rect">
            <a:avLst/>
          </a:prstGeom>
        </p:spPr>
      </p:pic>
      <p:graphicFrame>
        <p:nvGraphicFramePr>
          <p:cNvPr id="14" name="Table 13">
            <a:extLst>
              <a:ext uri="{FF2B5EF4-FFF2-40B4-BE49-F238E27FC236}">
                <a16:creationId xmlns:a16="http://schemas.microsoft.com/office/drawing/2014/main" id="{B5DBC553-3027-BA91-64D0-2847AA4FFE28}"/>
              </a:ext>
            </a:extLst>
          </p:cNvPr>
          <p:cNvGraphicFramePr>
            <a:graphicFrameLocks noGrp="1"/>
          </p:cNvGraphicFramePr>
          <p:nvPr>
            <p:extLst>
              <p:ext uri="{D42A27DB-BD31-4B8C-83A1-F6EECF244321}">
                <p14:modId xmlns:p14="http://schemas.microsoft.com/office/powerpoint/2010/main" val="737729628"/>
              </p:ext>
            </p:extLst>
          </p:nvPr>
        </p:nvGraphicFramePr>
        <p:xfrm>
          <a:off x="8544394" y="1388708"/>
          <a:ext cx="2809406" cy="4607360"/>
        </p:xfrm>
        <a:graphic>
          <a:graphicData uri="http://schemas.openxmlformats.org/drawingml/2006/table">
            <a:tbl>
              <a:tblPr>
                <a:tableStyleId>{5DA37D80-6434-44D0-A028-1B22A696006F}</a:tableStyleId>
              </a:tblPr>
              <a:tblGrid>
                <a:gridCol w="1404703">
                  <a:extLst>
                    <a:ext uri="{9D8B030D-6E8A-4147-A177-3AD203B41FA5}">
                      <a16:colId xmlns:a16="http://schemas.microsoft.com/office/drawing/2014/main" val="3518307125"/>
                    </a:ext>
                  </a:extLst>
                </a:gridCol>
                <a:gridCol w="1404703">
                  <a:extLst>
                    <a:ext uri="{9D8B030D-6E8A-4147-A177-3AD203B41FA5}">
                      <a16:colId xmlns:a16="http://schemas.microsoft.com/office/drawing/2014/main" val="4231319509"/>
                    </a:ext>
                  </a:extLst>
                </a:gridCol>
              </a:tblGrid>
              <a:tr h="575920">
                <a:tc>
                  <a:txBody>
                    <a:bodyPr/>
                    <a:lstStyle/>
                    <a:p>
                      <a:pPr algn="ctr" fontAlgn="ctr"/>
                      <a:r>
                        <a:rPr lang="en-US" sz="2000" b="1" u="none" strike="noStrike">
                          <a:effectLst/>
                          <a:latin typeface="Arial" panose="020B0604020202020204" pitchFamily="34" charset="0"/>
                          <a:cs typeface="Arial" panose="020B0604020202020204" pitchFamily="34" charset="0"/>
                        </a:rPr>
                        <a:t>k</a:t>
                      </a:r>
                      <a:endParaRPr lang="en-US" sz="2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r>
                        <a:rPr lang="en-US" sz="2000" b="1" u="none" strike="noStrike">
                          <a:effectLst/>
                          <a:latin typeface="Arial" panose="020B0604020202020204" pitchFamily="34" charset="0"/>
                          <a:cs typeface="Arial" panose="020B0604020202020204" pitchFamily="34" charset="0"/>
                        </a:rPr>
                        <a:t>Criterion</a:t>
                      </a:r>
                      <a:endParaRPr lang="en-US" sz="2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extLst>
                  <a:ext uri="{0D108BD9-81ED-4DB2-BD59-A6C34878D82A}">
                    <a16:rowId xmlns:a16="http://schemas.microsoft.com/office/drawing/2014/main" val="372421057"/>
                  </a:ext>
                </a:extLst>
              </a:tr>
              <a:tr h="575920">
                <a:tc>
                  <a:txBody>
                    <a:bodyPr/>
                    <a:lstStyle/>
                    <a:p>
                      <a:pPr algn="ctr" fontAlgn="ctr"/>
                      <a:r>
                        <a:rPr lang="en-US" sz="2000" u="none" strike="noStrike">
                          <a:effectLst/>
                          <a:latin typeface="Arial" panose="020B0604020202020204" pitchFamily="34" charset="0"/>
                          <a:cs typeface="Arial" panose="020B0604020202020204" pitchFamily="34" charset="0"/>
                        </a:rPr>
                        <a:t>4</a:t>
                      </a:r>
                      <a:endParaRPr lang="en-US" sz="2000" b="0"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r>
                        <a:rPr lang="en-US" sz="2000" u="none" strike="noStrike">
                          <a:effectLst/>
                          <a:latin typeface="Arial" panose="020B0604020202020204" pitchFamily="34" charset="0"/>
                          <a:cs typeface="Arial" panose="020B0604020202020204" pitchFamily="34" charset="0"/>
                        </a:rPr>
                        <a:t>3.421034</a:t>
                      </a:r>
                      <a:endParaRPr lang="en-US" sz="2000" b="0"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extLst>
                  <a:ext uri="{0D108BD9-81ED-4DB2-BD59-A6C34878D82A}">
                    <a16:rowId xmlns:a16="http://schemas.microsoft.com/office/drawing/2014/main" val="3461851115"/>
                  </a:ext>
                </a:extLst>
              </a:tr>
              <a:tr h="575920">
                <a:tc>
                  <a:txBody>
                    <a:bodyPr/>
                    <a:lstStyle/>
                    <a:p>
                      <a:pPr algn="ctr" fontAlgn="ctr"/>
                      <a:r>
                        <a:rPr lang="en-US" sz="2000" u="none" strike="noStrike">
                          <a:effectLst/>
                          <a:latin typeface="Arial" panose="020B0604020202020204" pitchFamily="34" charset="0"/>
                          <a:cs typeface="Arial" panose="020B0604020202020204" pitchFamily="34" charset="0"/>
                        </a:rPr>
                        <a:t>5</a:t>
                      </a:r>
                      <a:endParaRPr lang="en-US" sz="2000" b="0"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solidFill>
                      <a:schemeClr val="accent4">
                        <a:lumMod val="40000"/>
                        <a:lumOff val="60000"/>
                      </a:schemeClr>
                    </a:solidFill>
                  </a:tcPr>
                </a:tc>
                <a:tc>
                  <a:txBody>
                    <a:bodyPr/>
                    <a:lstStyle/>
                    <a:p>
                      <a:pPr algn="ctr" fontAlgn="ctr"/>
                      <a:r>
                        <a:rPr lang="en-US" sz="2000" u="none" strike="noStrike">
                          <a:effectLst/>
                          <a:latin typeface="Arial" panose="020B0604020202020204" pitchFamily="34" charset="0"/>
                          <a:cs typeface="Arial" panose="020B0604020202020204" pitchFamily="34" charset="0"/>
                        </a:rPr>
                        <a:t>3.610805</a:t>
                      </a:r>
                      <a:endParaRPr lang="en-US" sz="2000" b="0"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solidFill>
                      <a:schemeClr val="accent4">
                        <a:lumMod val="40000"/>
                        <a:lumOff val="60000"/>
                      </a:schemeClr>
                    </a:solidFill>
                  </a:tcPr>
                </a:tc>
                <a:extLst>
                  <a:ext uri="{0D108BD9-81ED-4DB2-BD59-A6C34878D82A}">
                    <a16:rowId xmlns:a16="http://schemas.microsoft.com/office/drawing/2014/main" val="1799376343"/>
                  </a:ext>
                </a:extLst>
              </a:tr>
              <a:tr h="575920">
                <a:tc>
                  <a:txBody>
                    <a:bodyPr/>
                    <a:lstStyle/>
                    <a:p>
                      <a:pPr algn="ctr" fontAlgn="ctr"/>
                      <a:r>
                        <a:rPr lang="en-US" sz="2000" u="none" strike="noStrike">
                          <a:effectLst/>
                          <a:latin typeface="Arial" panose="020B0604020202020204" pitchFamily="34" charset="0"/>
                          <a:cs typeface="Arial" panose="020B0604020202020204" pitchFamily="34" charset="0"/>
                        </a:rPr>
                        <a:t>6</a:t>
                      </a:r>
                      <a:endParaRPr lang="en-US" sz="2000" b="0"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r>
                        <a:rPr lang="en-US" sz="2000" u="none" strike="noStrike">
                          <a:effectLst/>
                          <a:latin typeface="Arial" panose="020B0604020202020204" pitchFamily="34" charset="0"/>
                          <a:cs typeface="Arial" panose="020B0604020202020204" pitchFamily="34" charset="0"/>
                        </a:rPr>
                        <a:t>3.624342</a:t>
                      </a:r>
                      <a:endParaRPr lang="en-US" sz="2000" b="0"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extLst>
                  <a:ext uri="{0D108BD9-81ED-4DB2-BD59-A6C34878D82A}">
                    <a16:rowId xmlns:a16="http://schemas.microsoft.com/office/drawing/2014/main" val="2544460787"/>
                  </a:ext>
                </a:extLst>
              </a:tr>
              <a:tr h="575920">
                <a:tc>
                  <a:txBody>
                    <a:bodyPr/>
                    <a:lstStyle/>
                    <a:p>
                      <a:pPr algn="ctr" fontAlgn="ctr"/>
                      <a:r>
                        <a:rPr lang="en-US" sz="2000" u="none" strike="noStrike">
                          <a:effectLst/>
                          <a:latin typeface="Arial" panose="020B0604020202020204" pitchFamily="34" charset="0"/>
                          <a:cs typeface="Arial" panose="020B0604020202020204" pitchFamily="34" charset="0"/>
                        </a:rPr>
                        <a:t>7</a:t>
                      </a:r>
                      <a:endParaRPr lang="en-US" sz="2000" b="0"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r>
                        <a:rPr lang="en-US" sz="2000" u="none" strike="noStrike">
                          <a:effectLst/>
                          <a:latin typeface="Arial" panose="020B0604020202020204" pitchFamily="34" charset="0"/>
                          <a:cs typeface="Arial" panose="020B0604020202020204" pitchFamily="34" charset="0"/>
                        </a:rPr>
                        <a:t>3.706446</a:t>
                      </a:r>
                      <a:endParaRPr lang="en-US" sz="2000" b="0"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extLst>
                  <a:ext uri="{0D108BD9-81ED-4DB2-BD59-A6C34878D82A}">
                    <a16:rowId xmlns:a16="http://schemas.microsoft.com/office/drawing/2014/main" val="164195696"/>
                  </a:ext>
                </a:extLst>
              </a:tr>
              <a:tr h="575920">
                <a:tc>
                  <a:txBody>
                    <a:bodyPr/>
                    <a:lstStyle/>
                    <a:p>
                      <a:pPr algn="ctr" fontAlgn="ctr"/>
                      <a:r>
                        <a:rPr lang="en-US" sz="2000" u="none" strike="noStrike">
                          <a:effectLst/>
                          <a:latin typeface="Arial" panose="020B0604020202020204" pitchFamily="34" charset="0"/>
                          <a:cs typeface="Arial" panose="020B0604020202020204" pitchFamily="34" charset="0"/>
                        </a:rPr>
                        <a:t>8</a:t>
                      </a:r>
                      <a:endParaRPr lang="en-US" sz="2000" b="0"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r>
                        <a:rPr lang="en-US" sz="2000" u="none" strike="noStrike">
                          <a:effectLst/>
                          <a:latin typeface="Arial" panose="020B0604020202020204" pitchFamily="34" charset="0"/>
                          <a:cs typeface="Arial" panose="020B0604020202020204" pitchFamily="34" charset="0"/>
                        </a:rPr>
                        <a:t>3.798688</a:t>
                      </a:r>
                      <a:endParaRPr lang="en-US" sz="2000" b="0"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extLst>
                  <a:ext uri="{0D108BD9-81ED-4DB2-BD59-A6C34878D82A}">
                    <a16:rowId xmlns:a16="http://schemas.microsoft.com/office/drawing/2014/main" val="449260627"/>
                  </a:ext>
                </a:extLst>
              </a:tr>
              <a:tr h="575920">
                <a:tc>
                  <a:txBody>
                    <a:bodyPr/>
                    <a:lstStyle/>
                    <a:p>
                      <a:pPr algn="ctr" fontAlgn="ctr"/>
                      <a:r>
                        <a:rPr lang="en-US" sz="2000" u="none" strike="noStrike">
                          <a:effectLst/>
                          <a:latin typeface="Arial" panose="020B0604020202020204" pitchFamily="34" charset="0"/>
                          <a:cs typeface="Arial" panose="020B0604020202020204" pitchFamily="34" charset="0"/>
                        </a:rPr>
                        <a:t>9</a:t>
                      </a:r>
                      <a:endParaRPr lang="en-US" sz="2000" b="0"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r>
                        <a:rPr lang="en-US" sz="2000" u="none" strike="noStrike">
                          <a:effectLst/>
                          <a:latin typeface="Arial" panose="020B0604020202020204" pitchFamily="34" charset="0"/>
                          <a:cs typeface="Arial" panose="020B0604020202020204" pitchFamily="34" charset="0"/>
                        </a:rPr>
                        <a:t>3.849937</a:t>
                      </a:r>
                      <a:endParaRPr lang="en-US" sz="2000" b="0"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extLst>
                  <a:ext uri="{0D108BD9-81ED-4DB2-BD59-A6C34878D82A}">
                    <a16:rowId xmlns:a16="http://schemas.microsoft.com/office/drawing/2014/main" val="2194684080"/>
                  </a:ext>
                </a:extLst>
              </a:tr>
              <a:tr h="575920">
                <a:tc>
                  <a:txBody>
                    <a:bodyPr/>
                    <a:lstStyle/>
                    <a:p>
                      <a:pPr algn="ctr" fontAlgn="ctr"/>
                      <a:r>
                        <a:rPr lang="en-US" sz="2000" u="none" strike="noStrike">
                          <a:effectLst/>
                          <a:latin typeface="Arial" panose="020B0604020202020204" pitchFamily="34" charset="0"/>
                          <a:cs typeface="Arial" panose="020B0604020202020204" pitchFamily="34" charset="0"/>
                        </a:rPr>
                        <a:t>10</a:t>
                      </a:r>
                      <a:endParaRPr lang="en-US" sz="2000" b="0"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r>
                        <a:rPr lang="en-US" sz="2000" u="none" strike="noStrike">
                          <a:effectLst/>
                          <a:latin typeface="Arial" panose="020B0604020202020204" pitchFamily="34" charset="0"/>
                          <a:cs typeface="Arial" panose="020B0604020202020204" pitchFamily="34" charset="0"/>
                        </a:rPr>
                        <a:t>3.89122</a:t>
                      </a:r>
                      <a:endParaRPr lang="en-US" sz="2000" b="0"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extLst>
                  <a:ext uri="{0D108BD9-81ED-4DB2-BD59-A6C34878D82A}">
                    <a16:rowId xmlns:a16="http://schemas.microsoft.com/office/drawing/2014/main" val="683631311"/>
                  </a:ext>
                </a:extLst>
              </a:tr>
            </a:tbl>
          </a:graphicData>
        </a:graphic>
      </p:graphicFrame>
    </p:spTree>
    <p:extLst>
      <p:ext uri="{BB962C8B-B14F-4D97-AF65-F5344CB8AC3E}">
        <p14:creationId xmlns:p14="http://schemas.microsoft.com/office/powerpoint/2010/main" val="39160242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1CE6F8-3CF6-E9D5-8AD7-6D083D407D3A}"/>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56F924B8-AB27-231C-37DE-52E43E038DF4}"/>
              </a:ext>
            </a:extLst>
          </p:cNvPr>
          <p:cNvSpPr>
            <a:spLocks noGrp="1"/>
          </p:cNvSpPr>
          <p:nvPr>
            <p:ph type="title"/>
          </p:nvPr>
        </p:nvSpPr>
        <p:spPr>
          <a:xfrm>
            <a:off x="838199" y="365126"/>
            <a:ext cx="10981267" cy="684742"/>
          </a:xfrm>
        </p:spPr>
        <p:txBody>
          <a:bodyPr>
            <a:normAutofit fontScale="90000"/>
          </a:bodyPr>
          <a:lstStyle/>
          <a:p>
            <a:r>
              <a:rPr lang="en-US" b="1">
                <a:solidFill>
                  <a:srgbClr val="680000"/>
                </a:solidFill>
                <a:latin typeface="Arial" panose="020B0604020202020204" pitchFamily="34" charset="0"/>
                <a:cs typeface="Arial" panose="020B0604020202020204" pitchFamily="34" charset="0"/>
              </a:rPr>
              <a:t>CCA-Biplot</a:t>
            </a:r>
            <a:endParaRPr lang="en-US">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50AD23AC-8299-9A97-BE14-4E87DD2F8345}"/>
              </a:ext>
            </a:extLst>
          </p:cNvPr>
          <p:cNvSpPr>
            <a:spLocks noGrp="1"/>
          </p:cNvSpPr>
          <p:nvPr>
            <p:ph type="sldNum" sz="quarter" idx="12"/>
          </p:nvPr>
        </p:nvSpPr>
        <p:spPr>
          <a:xfrm>
            <a:off x="8610600" y="6310311"/>
            <a:ext cx="2743200" cy="365125"/>
          </a:xfrm>
        </p:spPr>
        <p:txBody>
          <a:bodyPr/>
          <a:lstStyle/>
          <a:p>
            <a:fld id="{AD813B8F-0C96-4966-B9C2-C2B58D97F9E1}" type="slidenum">
              <a:rPr lang="en-US" sz="1600" smtClean="0"/>
              <a:t>23</a:t>
            </a:fld>
            <a:endParaRPr lang="en-US" sz="1600"/>
          </a:p>
        </p:txBody>
      </p:sp>
      <p:pic>
        <p:nvPicPr>
          <p:cNvPr id="15" name="Picture 14">
            <a:extLst>
              <a:ext uri="{FF2B5EF4-FFF2-40B4-BE49-F238E27FC236}">
                <a16:creationId xmlns:a16="http://schemas.microsoft.com/office/drawing/2014/main" id="{537E8E2A-DEAB-B89A-DED6-0BFC021514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587357"/>
            <a:ext cx="12192000" cy="191434"/>
          </a:xfrm>
          <a:prstGeom prst="rect">
            <a:avLst/>
          </a:prstGeom>
        </p:spPr>
      </p:pic>
      <p:grpSp>
        <p:nvGrpSpPr>
          <p:cNvPr id="10" name="Group 9">
            <a:extLst>
              <a:ext uri="{FF2B5EF4-FFF2-40B4-BE49-F238E27FC236}">
                <a16:creationId xmlns:a16="http://schemas.microsoft.com/office/drawing/2014/main" id="{9E536322-3DBE-7786-8809-79AF0B503E92}"/>
              </a:ext>
            </a:extLst>
          </p:cNvPr>
          <p:cNvGrpSpPr/>
          <p:nvPr/>
        </p:nvGrpSpPr>
        <p:grpSpPr>
          <a:xfrm>
            <a:off x="2203553" y="1421623"/>
            <a:ext cx="7921485" cy="4888688"/>
            <a:chOff x="2203553" y="1421623"/>
            <a:chExt cx="7921485" cy="4888688"/>
          </a:xfrm>
        </p:grpSpPr>
        <p:pic>
          <p:nvPicPr>
            <p:cNvPr id="4" name="Picture 3">
              <a:extLst>
                <a:ext uri="{FF2B5EF4-FFF2-40B4-BE49-F238E27FC236}">
                  <a16:creationId xmlns:a16="http://schemas.microsoft.com/office/drawing/2014/main" id="{EC69ED66-C659-5E1A-F559-3851EB254814}"/>
                </a:ext>
              </a:extLst>
            </p:cNvPr>
            <p:cNvPicPr>
              <a:picLocks noChangeAspect="1"/>
            </p:cNvPicPr>
            <p:nvPr/>
          </p:nvPicPr>
          <p:blipFill>
            <a:blip r:embed="rId4"/>
            <a:stretch>
              <a:fillRect/>
            </a:stretch>
          </p:blipFill>
          <p:spPr>
            <a:xfrm>
              <a:off x="2203553" y="1421623"/>
              <a:ext cx="7921485" cy="4888688"/>
            </a:xfrm>
            <a:prstGeom prst="rect">
              <a:avLst/>
            </a:prstGeom>
          </p:spPr>
        </p:pic>
        <p:sp>
          <p:nvSpPr>
            <p:cNvPr id="3" name="Oval 2">
              <a:extLst>
                <a:ext uri="{FF2B5EF4-FFF2-40B4-BE49-F238E27FC236}">
                  <a16:creationId xmlns:a16="http://schemas.microsoft.com/office/drawing/2014/main" id="{54AF61A1-8061-2CD1-ED86-D382E66A7FB5}"/>
                </a:ext>
              </a:extLst>
            </p:cNvPr>
            <p:cNvSpPr/>
            <p:nvPr/>
          </p:nvSpPr>
          <p:spPr>
            <a:xfrm>
              <a:off x="7013275" y="2415396"/>
              <a:ext cx="526212" cy="362310"/>
            </a:xfrm>
            <a:prstGeom prst="ellipse">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b="1">
                  <a:solidFill>
                    <a:schemeClr val="tx1"/>
                  </a:solidFill>
                  <a:latin typeface="Arial" panose="020B0604020202020204" pitchFamily="34" charset="0"/>
                  <a:cs typeface="Arial" panose="020B0604020202020204" pitchFamily="34" charset="0"/>
                </a:rPr>
                <a:t>C5</a:t>
              </a:r>
            </a:p>
          </p:txBody>
        </p:sp>
        <p:sp>
          <p:nvSpPr>
            <p:cNvPr id="6" name="Oval 5">
              <a:extLst>
                <a:ext uri="{FF2B5EF4-FFF2-40B4-BE49-F238E27FC236}">
                  <a16:creationId xmlns:a16="http://schemas.microsoft.com/office/drawing/2014/main" id="{B2876937-9B41-5128-5316-AB23FBDDF977}"/>
                </a:ext>
              </a:extLst>
            </p:cNvPr>
            <p:cNvSpPr/>
            <p:nvPr/>
          </p:nvSpPr>
          <p:spPr>
            <a:xfrm>
              <a:off x="4267200" y="4612257"/>
              <a:ext cx="526212" cy="362310"/>
            </a:xfrm>
            <a:prstGeom prst="ellipse">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b="1">
                  <a:solidFill>
                    <a:schemeClr val="tx1"/>
                  </a:solidFill>
                  <a:latin typeface="Arial" panose="020B0604020202020204" pitchFamily="34" charset="0"/>
                  <a:cs typeface="Arial" panose="020B0604020202020204" pitchFamily="34" charset="0"/>
                </a:rPr>
                <a:t>C4</a:t>
              </a:r>
            </a:p>
          </p:txBody>
        </p:sp>
        <p:sp>
          <p:nvSpPr>
            <p:cNvPr id="7" name="Oval 6">
              <a:extLst>
                <a:ext uri="{FF2B5EF4-FFF2-40B4-BE49-F238E27FC236}">
                  <a16:creationId xmlns:a16="http://schemas.microsoft.com/office/drawing/2014/main" id="{7703B53D-ED45-8F30-7B2B-0CDEE7D31CE3}"/>
                </a:ext>
              </a:extLst>
            </p:cNvPr>
            <p:cNvSpPr/>
            <p:nvPr/>
          </p:nvSpPr>
          <p:spPr>
            <a:xfrm>
              <a:off x="5638083" y="4612257"/>
              <a:ext cx="526212" cy="362310"/>
            </a:xfrm>
            <a:prstGeom prst="ellipse">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b="1">
                  <a:solidFill>
                    <a:schemeClr val="tx1"/>
                  </a:solidFill>
                  <a:latin typeface="Arial" panose="020B0604020202020204" pitchFamily="34" charset="0"/>
                  <a:cs typeface="Arial" panose="020B0604020202020204" pitchFamily="34" charset="0"/>
                </a:rPr>
                <a:t>C3</a:t>
              </a:r>
            </a:p>
          </p:txBody>
        </p:sp>
        <p:sp>
          <p:nvSpPr>
            <p:cNvPr id="8" name="Oval 7">
              <a:extLst>
                <a:ext uri="{FF2B5EF4-FFF2-40B4-BE49-F238E27FC236}">
                  <a16:creationId xmlns:a16="http://schemas.microsoft.com/office/drawing/2014/main" id="{160FD159-7B81-7BBD-92CA-FA0056D64867}"/>
                </a:ext>
              </a:extLst>
            </p:cNvPr>
            <p:cNvSpPr/>
            <p:nvPr/>
          </p:nvSpPr>
          <p:spPr>
            <a:xfrm>
              <a:off x="6899695" y="4612257"/>
              <a:ext cx="526212" cy="362310"/>
            </a:xfrm>
            <a:prstGeom prst="ellipse">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b="1">
                  <a:solidFill>
                    <a:schemeClr val="tx1"/>
                  </a:solidFill>
                  <a:latin typeface="Arial" panose="020B0604020202020204" pitchFamily="34" charset="0"/>
                  <a:cs typeface="Arial" panose="020B0604020202020204" pitchFamily="34" charset="0"/>
                </a:rPr>
                <a:t>C1</a:t>
              </a:r>
            </a:p>
          </p:txBody>
        </p:sp>
        <p:sp>
          <p:nvSpPr>
            <p:cNvPr id="9" name="Oval 8">
              <a:extLst>
                <a:ext uri="{FF2B5EF4-FFF2-40B4-BE49-F238E27FC236}">
                  <a16:creationId xmlns:a16="http://schemas.microsoft.com/office/drawing/2014/main" id="{C0625790-CFE0-0B41-AEA5-855267B36BD9}"/>
                </a:ext>
              </a:extLst>
            </p:cNvPr>
            <p:cNvSpPr/>
            <p:nvPr/>
          </p:nvSpPr>
          <p:spPr>
            <a:xfrm>
              <a:off x="7777182" y="4919934"/>
              <a:ext cx="526212" cy="362310"/>
            </a:xfrm>
            <a:prstGeom prst="ellipse">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b="1">
                  <a:solidFill>
                    <a:schemeClr val="tx1"/>
                  </a:solidFill>
                  <a:latin typeface="Arial" panose="020B0604020202020204" pitchFamily="34" charset="0"/>
                  <a:cs typeface="Arial" panose="020B0604020202020204" pitchFamily="34" charset="0"/>
                </a:rPr>
                <a:t>C2</a:t>
              </a:r>
            </a:p>
          </p:txBody>
        </p:sp>
      </p:grpSp>
    </p:spTree>
    <p:extLst>
      <p:ext uri="{BB962C8B-B14F-4D97-AF65-F5344CB8AC3E}">
        <p14:creationId xmlns:p14="http://schemas.microsoft.com/office/powerpoint/2010/main" val="30712834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a:extLst>
            <a:ext uri="{FF2B5EF4-FFF2-40B4-BE49-F238E27FC236}">
              <a16:creationId xmlns:a16="http://schemas.microsoft.com/office/drawing/2014/main" id="{B3FDB089-8AF8-5959-DEC4-EC5032E5C497}"/>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43566E3A-134A-618A-CEFE-4192D9B5A3C1}"/>
              </a:ext>
            </a:extLst>
          </p:cNvPr>
          <p:cNvSpPr>
            <a:spLocks noGrp="1"/>
          </p:cNvSpPr>
          <p:nvPr>
            <p:ph type="title"/>
          </p:nvPr>
        </p:nvSpPr>
        <p:spPr>
          <a:xfrm>
            <a:off x="838199" y="365126"/>
            <a:ext cx="10981267" cy="684742"/>
          </a:xfrm>
        </p:spPr>
        <p:txBody>
          <a:bodyPr>
            <a:normAutofit fontScale="90000"/>
          </a:bodyPr>
          <a:lstStyle/>
          <a:p>
            <a:r>
              <a:rPr lang="en-US" b="1">
                <a:solidFill>
                  <a:srgbClr val="680000"/>
                </a:solidFill>
                <a:latin typeface="Arial" panose="020B0604020202020204" pitchFamily="34" charset="0"/>
                <a:cs typeface="Arial" panose="020B0604020202020204" pitchFamily="34" charset="0"/>
              </a:rPr>
              <a:t>Cluster Correspondence Analysis (CCA)</a:t>
            </a:r>
            <a:endParaRPr lang="en-US">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C95A5AF2-A4CB-BEB2-9BD9-F4E792166F43}"/>
              </a:ext>
            </a:extLst>
          </p:cNvPr>
          <p:cNvSpPr>
            <a:spLocks noGrp="1"/>
          </p:cNvSpPr>
          <p:nvPr>
            <p:ph type="sldNum" sz="quarter" idx="12"/>
          </p:nvPr>
        </p:nvSpPr>
        <p:spPr>
          <a:xfrm>
            <a:off x="8610600" y="6310311"/>
            <a:ext cx="2743200" cy="365125"/>
          </a:xfrm>
        </p:spPr>
        <p:txBody>
          <a:bodyPr/>
          <a:lstStyle/>
          <a:p>
            <a:fld id="{AD813B8F-0C96-4966-B9C2-C2B58D97F9E1}" type="slidenum">
              <a:rPr lang="en-US" sz="1600" smtClean="0"/>
              <a:t>24</a:t>
            </a:fld>
            <a:endParaRPr lang="en-US" sz="1600"/>
          </a:p>
        </p:txBody>
      </p:sp>
      <p:pic>
        <p:nvPicPr>
          <p:cNvPr id="15" name="Picture 14">
            <a:extLst>
              <a:ext uri="{FF2B5EF4-FFF2-40B4-BE49-F238E27FC236}">
                <a16:creationId xmlns:a16="http://schemas.microsoft.com/office/drawing/2014/main" id="{E5E6841E-C907-F855-3096-6045B519DA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596247"/>
            <a:ext cx="12192000" cy="191434"/>
          </a:xfrm>
          <a:prstGeom prst="rect">
            <a:avLst/>
          </a:prstGeom>
        </p:spPr>
      </p:pic>
      <p:graphicFrame>
        <p:nvGraphicFramePr>
          <p:cNvPr id="3" name="Table 2">
            <a:extLst>
              <a:ext uri="{FF2B5EF4-FFF2-40B4-BE49-F238E27FC236}">
                <a16:creationId xmlns:a16="http://schemas.microsoft.com/office/drawing/2014/main" id="{D1620FCD-B614-8601-9917-BD94014DC1B3}"/>
              </a:ext>
            </a:extLst>
          </p:cNvPr>
          <p:cNvGraphicFramePr>
            <a:graphicFrameLocks noGrp="1"/>
          </p:cNvGraphicFramePr>
          <p:nvPr>
            <p:extLst>
              <p:ext uri="{D42A27DB-BD31-4B8C-83A1-F6EECF244321}">
                <p14:modId xmlns:p14="http://schemas.microsoft.com/office/powerpoint/2010/main" val="146339704"/>
              </p:ext>
            </p:extLst>
          </p:nvPr>
        </p:nvGraphicFramePr>
        <p:xfrm>
          <a:off x="886691" y="1455994"/>
          <a:ext cx="10840190" cy="3888618"/>
        </p:xfrm>
        <a:graphic>
          <a:graphicData uri="http://schemas.openxmlformats.org/drawingml/2006/table">
            <a:tbl>
              <a:tblPr>
                <a:tableStyleId>{1E171933-4619-4E11-9A3F-F7608DF75F80}</a:tableStyleId>
              </a:tblPr>
              <a:tblGrid>
                <a:gridCol w="2168038">
                  <a:extLst>
                    <a:ext uri="{9D8B030D-6E8A-4147-A177-3AD203B41FA5}">
                      <a16:colId xmlns:a16="http://schemas.microsoft.com/office/drawing/2014/main" val="2971525381"/>
                    </a:ext>
                  </a:extLst>
                </a:gridCol>
                <a:gridCol w="2168038">
                  <a:extLst>
                    <a:ext uri="{9D8B030D-6E8A-4147-A177-3AD203B41FA5}">
                      <a16:colId xmlns:a16="http://schemas.microsoft.com/office/drawing/2014/main" val="315025267"/>
                    </a:ext>
                  </a:extLst>
                </a:gridCol>
                <a:gridCol w="2168038">
                  <a:extLst>
                    <a:ext uri="{9D8B030D-6E8A-4147-A177-3AD203B41FA5}">
                      <a16:colId xmlns:a16="http://schemas.microsoft.com/office/drawing/2014/main" val="215951512"/>
                    </a:ext>
                  </a:extLst>
                </a:gridCol>
                <a:gridCol w="2168038">
                  <a:extLst>
                    <a:ext uri="{9D8B030D-6E8A-4147-A177-3AD203B41FA5}">
                      <a16:colId xmlns:a16="http://schemas.microsoft.com/office/drawing/2014/main" val="1296201436"/>
                    </a:ext>
                  </a:extLst>
                </a:gridCol>
                <a:gridCol w="2168038">
                  <a:extLst>
                    <a:ext uri="{9D8B030D-6E8A-4147-A177-3AD203B41FA5}">
                      <a16:colId xmlns:a16="http://schemas.microsoft.com/office/drawing/2014/main" val="4169503019"/>
                    </a:ext>
                  </a:extLst>
                </a:gridCol>
              </a:tblGrid>
              <a:tr h="1319023">
                <a:tc>
                  <a:txBody>
                    <a:bodyPr/>
                    <a:lstStyle/>
                    <a:p>
                      <a:pPr marL="0" marR="0" indent="0" algn="ctr">
                        <a:lnSpc>
                          <a:spcPct val="100000"/>
                        </a:lnSpc>
                        <a:buNone/>
                      </a:pPr>
                      <a:r>
                        <a:rPr lang="en-US" sz="2000" b="1">
                          <a:effectLst/>
                          <a:latin typeface="Arial" panose="020B0604020202020204" pitchFamily="34" charset="0"/>
                          <a:ea typeface="Times New Roman" panose="02020603050405020304" pitchFamily="18" charset="0"/>
                          <a:cs typeface="Arial" panose="020B0604020202020204" pitchFamily="34" charset="0"/>
                        </a:rPr>
                        <a:t>Cluster</a:t>
                      </a:r>
                      <a:endParaRPr lang="en-US" sz="20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indent="0" algn="ctr">
                        <a:lnSpc>
                          <a:spcPct val="100000"/>
                        </a:lnSpc>
                        <a:buNone/>
                      </a:pPr>
                      <a:r>
                        <a:rPr lang="en-US" sz="2000" b="1">
                          <a:effectLst/>
                          <a:latin typeface="Arial" panose="020B0604020202020204" pitchFamily="34" charset="0"/>
                          <a:ea typeface="Times New Roman" panose="02020603050405020304" pitchFamily="18" charset="0"/>
                          <a:cs typeface="Arial" panose="020B0604020202020204" pitchFamily="34" charset="0"/>
                        </a:rPr>
                        <a:t>Size and Percentage</a:t>
                      </a:r>
                      <a:endParaRPr lang="en-US" sz="20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indent="0" algn="ctr">
                        <a:lnSpc>
                          <a:spcPct val="100000"/>
                        </a:lnSpc>
                        <a:buNone/>
                      </a:pPr>
                      <a:r>
                        <a:rPr lang="en-US" sz="2000" b="1">
                          <a:effectLst/>
                          <a:latin typeface="Arial" panose="020B0604020202020204" pitchFamily="34" charset="0"/>
                          <a:ea typeface="Times New Roman" panose="02020603050405020304" pitchFamily="18" charset="0"/>
                          <a:cs typeface="Arial" panose="020B0604020202020204" pitchFamily="34" charset="0"/>
                        </a:rPr>
                        <a:t>Dimension 1</a:t>
                      </a:r>
                      <a:endParaRPr lang="en-US" sz="20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indent="0" algn="ctr">
                        <a:lnSpc>
                          <a:spcPct val="100000"/>
                        </a:lnSpc>
                        <a:buNone/>
                      </a:pPr>
                      <a:r>
                        <a:rPr lang="en-US" sz="2000" b="1">
                          <a:effectLst/>
                          <a:latin typeface="Arial" panose="020B0604020202020204" pitchFamily="34" charset="0"/>
                          <a:ea typeface="Times New Roman" panose="02020603050405020304" pitchFamily="18" charset="0"/>
                          <a:cs typeface="Arial" panose="020B0604020202020204" pitchFamily="34" charset="0"/>
                        </a:rPr>
                        <a:t>Dimension 2</a:t>
                      </a:r>
                      <a:endParaRPr lang="en-US" sz="20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indent="0" algn="ctr">
                        <a:lnSpc>
                          <a:spcPct val="100000"/>
                        </a:lnSpc>
                        <a:buNone/>
                      </a:pPr>
                      <a:r>
                        <a:rPr lang="en-US" sz="2000" b="1">
                          <a:effectLst/>
                          <a:latin typeface="Arial" panose="020B0604020202020204" pitchFamily="34" charset="0"/>
                          <a:ea typeface="Times New Roman" panose="02020603050405020304" pitchFamily="18" charset="0"/>
                          <a:cs typeface="Arial" panose="020B0604020202020204" pitchFamily="34" charset="0"/>
                        </a:rPr>
                        <a:t>Within Cluster Sum of Square</a:t>
                      </a:r>
                      <a:endParaRPr lang="en-US" sz="20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998760919"/>
                  </a:ext>
                </a:extLst>
              </a:tr>
              <a:tr h="500896">
                <a:tc>
                  <a:txBody>
                    <a:bodyPr/>
                    <a:lstStyle/>
                    <a:p>
                      <a:pPr marL="0" marR="0" indent="0" algn="ctr">
                        <a:lnSpc>
                          <a:spcPct val="100000"/>
                        </a:lnSpc>
                        <a:buNone/>
                      </a:pPr>
                      <a:r>
                        <a:rPr lang="en-US" sz="2000">
                          <a:effectLst/>
                          <a:latin typeface="Arial" panose="020B0604020202020204" pitchFamily="34" charset="0"/>
                          <a:ea typeface="Times New Roman" panose="02020603050405020304" pitchFamily="18" charset="0"/>
                          <a:cs typeface="Arial" panose="020B0604020202020204" pitchFamily="34" charset="0"/>
                        </a:rPr>
                        <a:t>Cluster 1</a:t>
                      </a:r>
                    </a:p>
                  </a:txBody>
                  <a:tcPr marL="68580" marR="68580" marT="0" marB="0" anchor="ctr"/>
                </a:tc>
                <a:tc>
                  <a:txBody>
                    <a:bodyPr/>
                    <a:lstStyle/>
                    <a:p>
                      <a:pPr marL="0" marR="0" indent="0" algn="ctr">
                        <a:lnSpc>
                          <a:spcPct val="100000"/>
                        </a:lnSpc>
                        <a:buNone/>
                      </a:pPr>
                      <a:r>
                        <a:rPr lang="en-US" sz="2000">
                          <a:effectLst/>
                          <a:latin typeface="Arial" panose="020B0604020202020204" pitchFamily="34" charset="0"/>
                          <a:ea typeface="Times New Roman" panose="02020603050405020304" pitchFamily="18" charset="0"/>
                          <a:cs typeface="Arial" panose="020B0604020202020204" pitchFamily="34" charset="0"/>
                        </a:rPr>
                        <a:t>3382 (26.5%)</a:t>
                      </a:r>
                    </a:p>
                  </a:txBody>
                  <a:tcPr marL="68580" marR="68580" marT="0" marB="0" anchor="ctr"/>
                </a:tc>
                <a:tc>
                  <a:txBody>
                    <a:bodyPr/>
                    <a:lstStyle/>
                    <a:p>
                      <a:pPr marL="0" marR="0" indent="0" algn="ctr">
                        <a:lnSpc>
                          <a:spcPct val="100000"/>
                        </a:lnSpc>
                        <a:buNone/>
                      </a:pPr>
                      <a:r>
                        <a:rPr lang="en-US" sz="2000">
                          <a:effectLst/>
                          <a:latin typeface="Arial" panose="020B0604020202020204" pitchFamily="34" charset="0"/>
                          <a:ea typeface="Times New Roman" panose="02020603050405020304" pitchFamily="18" charset="0"/>
                          <a:cs typeface="Arial" panose="020B0604020202020204" pitchFamily="34" charset="0"/>
                        </a:rPr>
                        <a:t>0.0025</a:t>
                      </a:r>
                    </a:p>
                  </a:txBody>
                  <a:tcPr marL="68580" marR="68580" marT="0" marB="0" anchor="ctr"/>
                </a:tc>
                <a:tc>
                  <a:txBody>
                    <a:bodyPr/>
                    <a:lstStyle/>
                    <a:p>
                      <a:pPr marL="0" marR="0" indent="0" algn="ctr">
                        <a:lnSpc>
                          <a:spcPct val="100000"/>
                        </a:lnSpc>
                        <a:buNone/>
                      </a:pPr>
                      <a:r>
                        <a:rPr lang="en-US" sz="2000">
                          <a:effectLst/>
                          <a:latin typeface="Arial" panose="020B0604020202020204" pitchFamily="34" charset="0"/>
                          <a:ea typeface="Times New Roman" panose="02020603050405020304" pitchFamily="18" charset="0"/>
                          <a:cs typeface="Arial" panose="020B0604020202020204" pitchFamily="34" charset="0"/>
                        </a:rPr>
                        <a:t>-0.0005</a:t>
                      </a:r>
                    </a:p>
                  </a:txBody>
                  <a:tcPr marL="68580" marR="68580" marT="0" marB="0" anchor="ctr"/>
                </a:tc>
                <a:tc>
                  <a:txBody>
                    <a:bodyPr/>
                    <a:lstStyle/>
                    <a:p>
                      <a:pPr marL="0" marR="0" indent="0" algn="ctr">
                        <a:lnSpc>
                          <a:spcPct val="100000"/>
                        </a:lnSpc>
                        <a:buNone/>
                      </a:pPr>
                      <a:r>
                        <a:rPr lang="en-US" sz="2000">
                          <a:effectLst/>
                          <a:latin typeface="Arial" panose="020B0604020202020204" pitchFamily="34" charset="0"/>
                          <a:ea typeface="Times New Roman" panose="02020603050405020304" pitchFamily="18" charset="0"/>
                          <a:cs typeface="Arial" panose="020B0604020202020204" pitchFamily="34" charset="0"/>
                        </a:rPr>
                        <a:t>0.0201</a:t>
                      </a:r>
                    </a:p>
                  </a:txBody>
                  <a:tcPr marL="68580" marR="68580" marT="0" marB="0" anchor="ctr"/>
                </a:tc>
                <a:extLst>
                  <a:ext uri="{0D108BD9-81ED-4DB2-BD59-A6C34878D82A}">
                    <a16:rowId xmlns:a16="http://schemas.microsoft.com/office/drawing/2014/main" val="3044668031"/>
                  </a:ext>
                </a:extLst>
              </a:tr>
              <a:tr h="500896">
                <a:tc>
                  <a:txBody>
                    <a:bodyPr/>
                    <a:lstStyle/>
                    <a:p>
                      <a:pPr marL="0" marR="0" indent="0" algn="ctr">
                        <a:lnSpc>
                          <a:spcPct val="100000"/>
                        </a:lnSpc>
                        <a:buNone/>
                      </a:pPr>
                      <a:r>
                        <a:rPr lang="en-US" sz="2000">
                          <a:effectLst/>
                          <a:latin typeface="Arial" panose="020B0604020202020204" pitchFamily="34" charset="0"/>
                          <a:ea typeface="Times New Roman" panose="02020603050405020304" pitchFamily="18" charset="0"/>
                          <a:cs typeface="Arial" panose="020B0604020202020204" pitchFamily="34" charset="0"/>
                        </a:rPr>
                        <a:t>Cluster 2</a:t>
                      </a:r>
                    </a:p>
                  </a:txBody>
                  <a:tcPr marL="68580" marR="68580" marT="0" marB="0" anchor="ctr"/>
                </a:tc>
                <a:tc>
                  <a:txBody>
                    <a:bodyPr/>
                    <a:lstStyle/>
                    <a:p>
                      <a:pPr marL="0" marR="0" indent="0" algn="ctr">
                        <a:lnSpc>
                          <a:spcPct val="100000"/>
                        </a:lnSpc>
                        <a:buNone/>
                      </a:pPr>
                      <a:r>
                        <a:rPr lang="en-US" sz="2000">
                          <a:effectLst/>
                          <a:latin typeface="Arial" panose="020B0604020202020204" pitchFamily="34" charset="0"/>
                          <a:ea typeface="Times New Roman" panose="02020603050405020304" pitchFamily="18" charset="0"/>
                          <a:cs typeface="Arial" panose="020B0604020202020204" pitchFamily="34" charset="0"/>
                        </a:rPr>
                        <a:t>3354 (26.3%)</a:t>
                      </a:r>
                    </a:p>
                  </a:txBody>
                  <a:tcPr marL="68580" marR="68580" marT="0" marB="0" anchor="ctr"/>
                </a:tc>
                <a:tc>
                  <a:txBody>
                    <a:bodyPr/>
                    <a:lstStyle/>
                    <a:p>
                      <a:pPr marL="0" marR="0" indent="0" algn="ctr">
                        <a:lnSpc>
                          <a:spcPct val="100000"/>
                        </a:lnSpc>
                        <a:buNone/>
                      </a:pPr>
                      <a:r>
                        <a:rPr lang="en-US" sz="2000">
                          <a:effectLst/>
                          <a:latin typeface="Arial" panose="020B0604020202020204" pitchFamily="34" charset="0"/>
                          <a:ea typeface="Times New Roman" panose="02020603050405020304" pitchFamily="18" charset="0"/>
                          <a:cs typeface="Arial" panose="020B0604020202020204" pitchFamily="34" charset="0"/>
                        </a:rPr>
                        <a:t>0.0078</a:t>
                      </a:r>
                    </a:p>
                  </a:txBody>
                  <a:tcPr marL="68580" marR="68580" marT="0" marB="0" anchor="ctr"/>
                </a:tc>
                <a:tc>
                  <a:txBody>
                    <a:bodyPr/>
                    <a:lstStyle/>
                    <a:p>
                      <a:pPr marL="0" marR="0" indent="0" algn="ctr">
                        <a:lnSpc>
                          <a:spcPct val="100000"/>
                        </a:lnSpc>
                        <a:buNone/>
                      </a:pPr>
                      <a:r>
                        <a:rPr lang="en-US" sz="2000">
                          <a:effectLst/>
                          <a:latin typeface="Arial" panose="020B0604020202020204" pitchFamily="34" charset="0"/>
                          <a:ea typeface="Times New Roman" panose="02020603050405020304" pitchFamily="18" charset="0"/>
                          <a:cs typeface="Arial" panose="020B0604020202020204" pitchFamily="34" charset="0"/>
                        </a:rPr>
                        <a:t>-0.0031</a:t>
                      </a:r>
                    </a:p>
                  </a:txBody>
                  <a:tcPr marL="68580" marR="68580" marT="0" marB="0" anchor="ctr"/>
                </a:tc>
                <a:tc>
                  <a:txBody>
                    <a:bodyPr/>
                    <a:lstStyle/>
                    <a:p>
                      <a:pPr marL="0" marR="0" indent="0" algn="ctr">
                        <a:lnSpc>
                          <a:spcPct val="100000"/>
                        </a:lnSpc>
                        <a:buNone/>
                      </a:pPr>
                      <a:r>
                        <a:rPr lang="en-US" sz="2000">
                          <a:effectLst/>
                          <a:latin typeface="Arial" panose="020B0604020202020204" pitchFamily="34" charset="0"/>
                          <a:ea typeface="Times New Roman" panose="02020603050405020304" pitchFamily="18" charset="0"/>
                          <a:cs typeface="Arial" panose="020B0604020202020204" pitchFamily="34" charset="0"/>
                        </a:rPr>
                        <a:t>0.0148</a:t>
                      </a:r>
                    </a:p>
                  </a:txBody>
                  <a:tcPr marL="68580" marR="68580" marT="0" marB="0" anchor="ctr"/>
                </a:tc>
                <a:extLst>
                  <a:ext uri="{0D108BD9-81ED-4DB2-BD59-A6C34878D82A}">
                    <a16:rowId xmlns:a16="http://schemas.microsoft.com/office/drawing/2014/main" val="525158193"/>
                  </a:ext>
                </a:extLst>
              </a:tr>
              <a:tr h="566011">
                <a:tc>
                  <a:txBody>
                    <a:bodyPr/>
                    <a:lstStyle/>
                    <a:p>
                      <a:pPr marL="0" marR="0" indent="0" algn="ctr">
                        <a:lnSpc>
                          <a:spcPct val="100000"/>
                        </a:lnSpc>
                        <a:buNone/>
                      </a:pPr>
                      <a:r>
                        <a:rPr lang="en-US" sz="2000">
                          <a:effectLst/>
                          <a:latin typeface="Arial" panose="020B0604020202020204" pitchFamily="34" charset="0"/>
                          <a:ea typeface="Times New Roman" panose="02020603050405020304" pitchFamily="18" charset="0"/>
                          <a:cs typeface="Arial" panose="020B0604020202020204" pitchFamily="34" charset="0"/>
                        </a:rPr>
                        <a:t>Cluster 3</a:t>
                      </a:r>
                    </a:p>
                  </a:txBody>
                  <a:tcPr marL="68580" marR="68580" marT="0" marB="0" anchor="ctr"/>
                </a:tc>
                <a:tc>
                  <a:txBody>
                    <a:bodyPr/>
                    <a:lstStyle/>
                    <a:p>
                      <a:pPr marL="0" marR="0" indent="0" algn="ctr">
                        <a:lnSpc>
                          <a:spcPct val="100000"/>
                        </a:lnSpc>
                        <a:buNone/>
                      </a:pPr>
                      <a:r>
                        <a:rPr lang="en-US" sz="2000">
                          <a:effectLst/>
                          <a:latin typeface="Arial" panose="020B0604020202020204" pitchFamily="34" charset="0"/>
                          <a:ea typeface="Times New Roman" panose="02020603050405020304" pitchFamily="18" charset="0"/>
                          <a:cs typeface="Arial" panose="020B0604020202020204" pitchFamily="34" charset="0"/>
                        </a:rPr>
                        <a:t>2577 (20.2%)</a:t>
                      </a:r>
                    </a:p>
                  </a:txBody>
                  <a:tcPr marL="68580" marR="68580" marT="0" marB="0" anchor="ctr"/>
                </a:tc>
                <a:tc>
                  <a:txBody>
                    <a:bodyPr/>
                    <a:lstStyle/>
                    <a:p>
                      <a:pPr marL="0" marR="0" indent="0" algn="ctr">
                        <a:lnSpc>
                          <a:spcPct val="100000"/>
                        </a:lnSpc>
                        <a:buNone/>
                      </a:pPr>
                      <a:r>
                        <a:rPr lang="en-US" sz="2000">
                          <a:effectLst/>
                          <a:latin typeface="Arial" panose="020B0604020202020204" pitchFamily="34" charset="0"/>
                          <a:ea typeface="Times New Roman" panose="02020603050405020304" pitchFamily="18" charset="0"/>
                          <a:cs typeface="Arial" panose="020B0604020202020204" pitchFamily="34" charset="0"/>
                        </a:rPr>
                        <a:t>-0.0046</a:t>
                      </a:r>
                    </a:p>
                  </a:txBody>
                  <a:tcPr marL="68580" marR="68580" marT="0" marB="0" anchor="ctr"/>
                </a:tc>
                <a:tc>
                  <a:txBody>
                    <a:bodyPr/>
                    <a:lstStyle/>
                    <a:p>
                      <a:pPr marL="0" marR="0" indent="0" algn="ctr">
                        <a:lnSpc>
                          <a:spcPct val="100000"/>
                        </a:lnSpc>
                        <a:buNone/>
                      </a:pPr>
                      <a:r>
                        <a:rPr lang="en-US" sz="2000">
                          <a:effectLst/>
                          <a:latin typeface="Arial" panose="020B0604020202020204" pitchFamily="34" charset="0"/>
                          <a:ea typeface="Times New Roman" panose="02020603050405020304" pitchFamily="18" charset="0"/>
                          <a:cs typeface="Arial" panose="020B0604020202020204" pitchFamily="34" charset="0"/>
                        </a:rPr>
                        <a:t>-0.0010</a:t>
                      </a:r>
                    </a:p>
                  </a:txBody>
                  <a:tcPr marL="68580" marR="68580" marT="0" marB="0" anchor="ctr"/>
                </a:tc>
                <a:tc>
                  <a:txBody>
                    <a:bodyPr/>
                    <a:lstStyle/>
                    <a:p>
                      <a:pPr marL="0" marR="0" indent="0" algn="ctr">
                        <a:lnSpc>
                          <a:spcPct val="100000"/>
                        </a:lnSpc>
                        <a:buNone/>
                      </a:pPr>
                      <a:r>
                        <a:rPr lang="en-US" sz="2000">
                          <a:effectLst/>
                          <a:latin typeface="Arial" panose="020B0604020202020204" pitchFamily="34" charset="0"/>
                          <a:ea typeface="Times New Roman" panose="02020603050405020304" pitchFamily="18" charset="0"/>
                          <a:cs typeface="Arial" panose="020B0604020202020204" pitchFamily="34" charset="0"/>
                        </a:rPr>
                        <a:t>0.0168</a:t>
                      </a:r>
                    </a:p>
                  </a:txBody>
                  <a:tcPr marL="68580" marR="68580" marT="0" marB="0" anchor="ctr"/>
                </a:tc>
                <a:extLst>
                  <a:ext uri="{0D108BD9-81ED-4DB2-BD59-A6C34878D82A}">
                    <a16:rowId xmlns:a16="http://schemas.microsoft.com/office/drawing/2014/main" val="1510988961"/>
                  </a:ext>
                </a:extLst>
              </a:tr>
              <a:tr h="500896">
                <a:tc>
                  <a:txBody>
                    <a:bodyPr/>
                    <a:lstStyle/>
                    <a:p>
                      <a:pPr marL="0" marR="0" indent="0" algn="ctr">
                        <a:lnSpc>
                          <a:spcPct val="100000"/>
                        </a:lnSpc>
                        <a:buNone/>
                      </a:pPr>
                      <a:r>
                        <a:rPr lang="en-US" sz="2000">
                          <a:effectLst/>
                          <a:latin typeface="Arial" panose="020B0604020202020204" pitchFamily="34" charset="0"/>
                          <a:ea typeface="Times New Roman" panose="02020603050405020304" pitchFamily="18" charset="0"/>
                          <a:cs typeface="Arial" panose="020B0604020202020204" pitchFamily="34" charset="0"/>
                        </a:rPr>
                        <a:t>Cluster 4</a:t>
                      </a:r>
                    </a:p>
                  </a:txBody>
                  <a:tcPr marL="68580" marR="68580" marT="0" marB="0" anchor="ctr"/>
                </a:tc>
                <a:tc>
                  <a:txBody>
                    <a:bodyPr/>
                    <a:lstStyle/>
                    <a:p>
                      <a:pPr marL="0" marR="0" indent="0" algn="ctr">
                        <a:lnSpc>
                          <a:spcPct val="100000"/>
                        </a:lnSpc>
                        <a:buNone/>
                      </a:pPr>
                      <a:r>
                        <a:rPr lang="en-US" sz="2000">
                          <a:effectLst/>
                          <a:latin typeface="Arial" panose="020B0604020202020204" pitchFamily="34" charset="0"/>
                          <a:ea typeface="Times New Roman" panose="02020603050405020304" pitchFamily="18" charset="0"/>
                          <a:cs typeface="Arial" panose="020B0604020202020204" pitchFamily="34" charset="0"/>
                        </a:rPr>
                        <a:t>2324 (18.2%)</a:t>
                      </a:r>
                    </a:p>
                  </a:txBody>
                  <a:tcPr marL="68580" marR="68580" marT="0" marB="0" anchor="ctr"/>
                </a:tc>
                <a:tc>
                  <a:txBody>
                    <a:bodyPr/>
                    <a:lstStyle/>
                    <a:p>
                      <a:pPr marL="0" marR="0" indent="0" algn="ctr">
                        <a:lnSpc>
                          <a:spcPct val="100000"/>
                        </a:lnSpc>
                        <a:buNone/>
                      </a:pPr>
                      <a:r>
                        <a:rPr lang="en-US" sz="2000">
                          <a:effectLst/>
                          <a:latin typeface="Arial" panose="020B0604020202020204" pitchFamily="34" charset="0"/>
                          <a:ea typeface="Times New Roman" panose="02020603050405020304" pitchFamily="18" charset="0"/>
                          <a:cs typeface="Arial" panose="020B0604020202020204" pitchFamily="34" charset="0"/>
                        </a:rPr>
                        <a:t>-0.0112</a:t>
                      </a:r>
                    </a:p>
                  </a:txBody>
                  <a:tcPr marL="68580" marR="68580" marT="0" marB="0" anchor="ctr"/>
                </a:tc>
                <a:tc>
                  <a:txBody>
                    <a:bodyPr/>
                    <a:lstStyle/>
                    <a:p>
                      <a:pPr marL="0" marR="0" indent="0" algn="ctr">
                        <a:lnSpc>
                          <a:spcPct val="100000"/>
                        </a:lnSpc>
                        <a:buNone/>
                      </a:pPr>
                      <a:r>
                        <a:rPr lang="en-US" sz="2000">
                          <a:effectLst/>
                          <a:latin typeface="Arial" panose="020B0604020202020204" pitchFamily="34" charset="0"/>
                          <a:ea typeface="Times New Roman" panose="02020603050405020304" pitchFamily="18" charset="0"/>
                          <a:cs typeface="Arial" panose="020B0604020202020204" pitchFamily="34" charset="0"/>
                        </a:rPr>
                        <a:t>-0.0009</a:t>
                      </a:r>
                    </a:p>
                  </a:txBody>
                  <a:tcPr marL="68580" marR="68580" marT="0" marB="0" anchor="ctr"/>
                </a:tc>
                <a:tc>
                  <a:txBody>
                    <a:bodyPr/>
                    <a:lstStyle/>
                    <a:p>
                      <a:pPr marL="0" marR="0" indent="0" algn="ctr">
                        <a:lnSpc>
                          <a:spcPct val="100000"/>
                        </a:lnSpc>
                        <a:buNone/>
                      </a:pPr>
                      <a:r>
                        <a:rPr lang="en-US" sz="2000">
                          <a:effectLst/>
                          <a:latin typeface="Arial" panose="020B0604020202020204" pitchFamily="34" charset="0"/>
                          <a:ea typeface="Times New Roman" panose="02020603050405020304" pitchFamily="18" charset="0"/>
                          <a:cs typeface="Arial" panose="020B0604020202020204" pitchFamily="34" charset="0"/>
                        </a:rPr>
                        <a:t>0.0152</a:t>
                      </a:r>
                    </a:p>
                  </a:txBody>
                  <a:tcPr marL="68580" marR="68580" marT="0" marB="0" anchor="ctr"/>
                </a:tc>
                <a:extLst>
                  <a:ext uri="{0D108BD9-81ED-4DB2-BD59-A6C34878D82A}">
                    <a16:rowId xmlns:a16="http://schemas.microsoft.com/office/drawing/2014/main" val="280672754"/>
                  </a:ext>
                </a:extLst>
              </a:tr>
              <a:tr h="500896">
                <a:tc>
                  <a:txBody>
                    <a:bodyPr/>
                    <a:lstStyle/>
                    <a:p>
                      <a:pPr marL="0" marR="0" indent="0" algn="ctr">
                        <a:lnSpc>
                          <a:spcPct val="100000"/>
                        </a:lnSpc>
                        <a:buNone/>
                      </a:pPr>
                      <a:r>
                        <a:rPr lang="en-US" sz="2000">
                          <a:effectLst/>
                          <a:latin typeface="Arial" panose="020B0604020202020204" pitchFamily="34" charset="0"/>
                          <a:ea typeface="Times New Roman" panose="02020603050405020304" pitchFamily="18" charset="0"/>
                          <a:cs typeface="Arial" panose="020B0604020202020204" pitchFamily="34" charset="0"/>
                        </a:rPr>
                        <a:t>Cluster 5</a:t>
                      </a:r>
                    </a:p>
                  </a:txBody>
                  <a:tcPr marL="68580" marR="68580" marT="0" marB="0" anchor="ctr"/>
                </a:tc>
                <a:tc>
                  <a:txBody>
                    <a:bodyPr/>
                    <a:lstStyle/>
                    <a:p>
                      <a:pPr marL="0" marR="0" indent="0" algn="ctr">
                        <a:lnSpc>
                          <a:spcPct val="100000"/>
                        </a:lnSpc>
                        <a:buNone/>
                      </a:pPr>
                      <a:r>
                        <a:rPr lang="en-US" sz="2000">
                          <a:effectLst/>
                          <a:latin typeface="Arial" panose="020B0604020202020204" pitchFamily="34" charset="0"/>
                          <a:ea typeface="Times New Roman" panose="02020603050405020304" pitchFamily="18" charset="0"/>
                          <a:cs typeface="Arial" panose="020B0604020202020204" pitchFamily="34" charset="0"/>
                        </a:rPr>
                        <a:t>1116 (8.8%)</a:t>
                      </a:r>
                    </a:p>
                  </a:txBody>
                  <a:tcPr marL="68580" marR="68580" marT="0" marB="0" anchor="ctr"/>
                </a:tc>
                <a:tc>
                  <a:txBody>
                    <a:bodyPr/>
                    <a:lstStyle/>
                    <a:p>
                      <a:pPr marL="0" marR="0" indent="0" algn="ctr">
                        <a:lnSpc>
                          <a:spcPct val="100000"/>
                        </a:lnSpc>
                        <a:buNone/>
                      </a:pPr>
                      <a:r>
                        <a:rPr lang="en-US" sz="2000">
                          <a:effectLst/>
                          <a:latin typeface="Arial" panose="020B0604020202020204" pitchFamily="34" charset="0"/>
                          <a:ea typeface="Times New Roman" panose="02020603050405020304" pitchFamily="18" charset="0"/>
                          <a:cs typeface="Arial" panose="020B0604020202020204" pitchFamily="34" charset="0"/>
                        </a:rPr>
                        <a:t>0.0030</a:t>
                      </a:r>
                    </a:p>
                  </a:txBody>
                  <a:tcPr marL="68580" marR="68580" marT="0" marB="0" anchor="ctr"/>
                </a:tc>
                <a:tc>
                  <a:txBody>
                    <a:bodyPr/>
                    <a:lstStyle/>
                    <a:p>
                      <a:pPr marL="0" marR="0" indent="0" algn="ctr">
                        <a:lnSpc>
                          <a:spcPct val="100000"/>
                        </a:lnSpc>
                        <a:buNone/>
                      </a:pPr>
                      <a:r>
                        <a:rPr lang="en-US" sz="2000">
                          <a:effectLst/>
                          <a:latin typeface="Arial" panose="020B0604020202020204" pitchFamily="34" charset="0"/>
                          <a:ea typeface="Times New Roman" panose="02020603050405020304" pitchFamily="18" charset="0"/>
                          <a:cs typeface="Arial" panose="020B0604020202020204" pitchFamily="34" charset="0"/>
                        </a:rPr>
                        <a:t>0.0149</a:t>
                      </a:r>
                    </a:p>
                  </a:txBody>
                  <a:tcPr marL="68580" marR="68580" marT="0" marB="0" anchor="ctr"/>
                </a:tc>
                <a:tc>
                  <a:txBody>
                    <a:bodyPr/>
                    <a:lstStyle/>
                    <a:p>
                      <a:pPr marL="0" marR="0" indent="0" algn="ctr">
                        <a:lnSpc>
                          <a:spcPct val="100000"/>
                        </a:lnSpc>
                        <a:buNone/>
                      </a:pPr>
                      <a:r>
                        <a:rPr lang="en-US" sz="2000">
                          <a:effectLst/>
                          <a:latin typeface="Arial" panose="020B0604020202020204" pitchFamily="34" charset="0"/>
                          <a:ea typeface="Times New Roman" panose="02020603050405020304" pitchFamily="18" charset="0"/>
                          <a:cs typeface="Arial" panose="020B0604020202020204" pitchFamily="34" charset="0"/>
                        </a:rPr>
                        <a:t>0.0147</a:t>
                      </a:r>
                    </a:p>
                  </a:txBody>
                  <a:tcPr marL="68580" marR="68580" marT="0" marB="0" anchor="ctr"/>
                </a:tc>
                <a:extLst>
                  <a:ext uri="{0D108BD9-81ED-4DB2-BD59-A6C34878D82A}">
                    <a16:rowId xmlns:a16="http://schemas.microsoft.com/office/drawing/2014/main" val="849188359"/>
                  </a:ext>
                </a:extLst>
              </a:tr>
            </a:tbl>
          </a:graphicData>
        </a:graphic>
      </p:graphicFrame>
      <p:sp>
        <p:nvSpPr>
          <p:cNvPr id="6" name="TextBox 5">
            <a:extLst>
              <a:ext uri="{FF2B5EF4-FFF2-40B4-BE49-F238E27FC236}">
                <a16:creationId xmlns:a16="http://schemas.microsoft.com/office/drawing/2014/main" id="{C0E7774F-88CD-48E3-9856-A611BF0A5AA7}"/>
              </a:ext>
            </a:extLst>
          </p:cNvPr>
          <p:cNvSpPr txBox="1"/>
          <p:nvPr/>
        </p:nvSpPr>
        <p:spPr>
          <a:xfrm>
            <a:off x="1058883" y="5344611"/>
            <a:ext cx="10363200" cy="830997"/>
          </a:xfrm>
          <a:prstGeom prst="rect">
            <a:avLst/>
          </a:prstGeom>
          <a:noFill/>
        </p:spPr>
        <p:txBody>
          <a:bodyPr wrap="square">
            <a:spAutoFit/>
          </a:bodyPr>
          <a:lstStyle/>
          <a:p>
            <a:r>
              <a:rPr lang="en-US" sz="2400">
                <a:latin typeface="Arial" panose="020B0604020202020204" pitchFamily="34" charset="0"/>
                <a:cs typeface="Arial" panose="020B0604020202020204" pitchFamily="34" charset="0"/>
              </a:rPr>
              <a:t>Between Cluster Variance: Total </a:t>
            </a:r>
            <a:r>
              <a:rPr lang="en-US" sz="2400" err="1">
                <a:latin typeface="Arial" panose="020B0604020202020204" pitchFamily="34" charset="0"/>
                <a:cs typeface="Arial" panose="020B0604020202020204" pitchFamily="34" charset="0"/>
              </a:rPr>
              <a:t>Between_SS</a:t>
            </a:r>
            <a:r>
              <a:rPr lang="en-US" sz="2400">
                <a:latin typeface="Arial" panose="020B0604020202020204" pitchFamily="34" charset="0"/>
                <a:cs typeface="Arial" panose="020B0604020202020204" pitchFamily="34" charset="0"/>
              </a:rPr>
              <a:t> / </a:t>
            </a:r>
            <a:r>
              <a:rPr lang="en-US" sz="2400" err="1">
                <a:latin typeface="Arial" panose="020B0604020202020204" pitchFamily="34" charset="0"/>
                <a:cs typeface="Arial" panose="020B0604020202020204" pitchFamily="34" charset="0"/>
              </a:rPr>
              <a:t>Total_SS</a:t>
            </a:r>
            <a:r>
              <a:rPr lang="en-US" sz="2400">
                <a:latin typeface="Arial" panose="020B0604020202020204" pitchFamily="34" charset="0"/>
                <a:cs typeface="Arial" panose="020B0604020202020204" pitchFamily="34" charset="0"/>
              </a:rPr>
              <a:t> = 91.41 %</a:t>
            </a:r>
            <a:br>
              <a:rPr lang="en-US" sz="2400">
                <a:latin typeface="Arial" panose="020B0604020202020204" pitchFamily="34" charset="0"/>
                <a:cs typeface="Arial" panose="020B0604020202020204" pitchFamily="34" charset="0"/>
              </a:rPr>
            </a:br>
            <a:r>
              <a:rPr lang="en-US" sz="2400">
                <a:latin typeface="Arial" panose="020B0604020202020204" pitchFamily="34" charset="0"/>
                <a:cs typeface="Arial" panose="020B0604020202020204" pitchFamily="34" charset="0"/>
              </a:rPr>
              <a:t>Objective Criterion Value = 3.6108</a:t>
            </a:r>
          </a:p>
        </p:txBody>
      </p:sp>
    </p:spTree>
    <p:extLst>
      <p:ext uri="{BB962C8B-B14F-4D97-AF65-F5344CB8AC3E}">
        <p14:creationId xmlns:p14="http://schemas.microsoft.com/office/powerpoint/2010/main" val="36770947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7F465D-9041-C693-A726-C86F9A24834E}"/>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28B6EE44-8446-6428-CB55-428FFB06D069}"/>
              </a:ext>
            </a:extLst>
          </p:cNvPr>
          <p:cNvSpPr>
            <a:spLocks noGrp="1"/>
          </p:cNvSpPr>
          <p:nvPr>
            <p:ph type="title"/>
          </p:nvPr>
        </p:nvSpPr>
        <p:spPr>
          <a:xfrm>
            <a:off x="838199" y="365126"/>
            <a:ext cx="11353801" cy="684742"/>
          </a:xfrm>
        </p:spPr>
        <p:txBody>
          <a:bodyPr>
            <a:normAutofit fontScale="90000"/>
          </a:bodyPr>
          <a:lstStyle/>
          <a:p>
            <a:br>
              <a:rPr lang="en-US" b="1">
                <a:solidFill>
                  <a:srgbClr val="680000"/>
                </a:solidFill>
                <a:latin typeface="Arial" panose="020B0604020202020204" pitchFamily="34" charset="0"/>
                <a:cs typeface="Arial" panose="020B0604020202020204" pitchFamily="34" charset="0"/>
              </a:rPr>
            </a:br>
            <a:r>
              <a:rPr lang="en-US" b="1">
                <a:solidFill>
                  <a:srgbClr val="680000"/>
                </a:solidFill>
                <a:latin typeface="Arial" panose="020B0604020202020204" pitchFamily="34" charset="0"/>
                <a:cs typeface="Arial" panose="020B0604020202020204" pitchFamily="34" charset="0"/>
              </a:rPr>
              <a:t>Cluster 1 </a:t>
            </a:r>
            <a:br>
              <a:rPr lang="en-US" b="1">
                <a:solidFill>
                  <a:srgbClr val="680000"/>
                </a:solidFill>
                <a:latin typeface="Arial" panose="020B0604020202020204" pitchFamily="34" charset="0"/>
                <a:cs typeface="Arial" panose="020B0604020202020204" pitchFamily="34" charset="0"/>
              </a:rPr>
            </a:br>
            <a:r>
              <a:rPr lang="en-US" sz="2700" b="1" i="1">
                <a:solidFill>
                  <a:srgbClr val="680000"/>
                </a:solidFill>
                <a:latin typeface="Arial" panose="020B0604020202020204" pitchFamily="34" charset="0"/>
                <a:cs typeface="Arial" panose="020B0604020202020204" pitchFamily="34" charset="0"/>
              </a:rPr>
              <a:t>Overturns and run-off-road crashes at high speeds</a:t>
            </a:r>
            <a:endParaRPr lang="en-US" b="1" i="1">
              <a:solidFill>
                <a:srgbClr val="680000"/>
              </a:solidFill>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94C023F0-A506-155C-D2B3-A7538F6341E3}"/>
              </a:ext>
            </a:extLst>
          </p:cNvPr>
          <p:cNvSpPr>
            <a:spLocks noGrp="1"/>
          </p:cNvSpPr>
          <p:nvPr>
            <p:ph type="sldNum" sz="quarter" idx="12"/>
          </p:nvPr>
        </p:nvSpPr>
        <p:spPr>
          <a:xfrm>
            <a:off x="8610600" y="6310311"/>
            <a:ext cx="2743200" cy="365125"/>
          </a:xfrm>
        </p:spPr>
        <p:txBody>
          <a:bodyPr/>
          <a:lstStyle/>
          <a:p>
            <a:fld id="{AD813B8F-0C96-4966-B9C2-C2B58D97F9E1}" type="slidenum">
              <a:rPr lang="en-US" sz="1600" smtClean="0"/>
              <a:t>25</a:t>
            </a:fld>
            <a:endParaRPr lang="en-US" sz="1600"/>
          </a:p>
        </p:txBody>
      </p:sp>
      <p:pic>
        <p:nvPicPr>
          <p:cNvPr id="15" name="Picture 14">
            <a:extLst>
              <a:ext uri="{FF2B5EF4-FFF2-40B4-BE49-F238E27FC236}">
                <a16:creationId xmlns:a16="http://schemas.microsoft.com/office/drawing/2014/main" id="{B0D7C293-8851-3EE7-70BB-E019DED886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596247"/>
            <a:ext cx="12192000" cy="191434"/>
          </a:xfrm>
          <a:prstGeom prst="rect">
            <a:avLst/>
          </a:prstGeom>
        </p:spPr>
      </p:pic>
      <p:pic>
        <p:nvPicPr>
          <p:cNvPr id="3" name="Picture 2" descr="A graph with red lines&#10;&#10;AI-generated content may be incorrect.">
            <a:extLst>
              <a:ext uri="{FF2B5EF4-FFF2-40B4-BE49-F238E27FC236}">
                <a16:creationId xmlns:a16="http://schemas.microsoft.com/office/drawing/2014/main" id="{C7A69EE5-B8D0-944A-6FD2-E020D7A5C229}"/>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38199" y="1745929"/>
            <a:ext cx="10166074" cy="4746945"/>
          </a:xfrm>
          <a:prstGeom prst="rect">
            <a:avLst/>
          </a:prstGeom>
          <a:noFill/>
        </p:spPr>
      </p:pic>
    </p:spTree>
    <p:extLst>
      <p:ext uri="{BB962C8B-B14F-4D97-AF65-F5344CB8AC3E}">
        <p14:creationId xmlns:p14="http://schemas.microsoft.com/office/powerpoint/2010/main" val="25700127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70FDD8-8E8F-5F47-2941-E9FB92499E2D}"/>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F25D4C73-54DB-E592-FCC7-23F4E984D6E8}"/>
              </a:ext>
            </a:extLst>
          </p:cNvPr>
          <p:cNvSpPr>
            <a:spLocks noGrp="1"/>
          </p:cNvSpPr>
          <p:nvPr>
            <p:ph type="title"/>
          </p:nvPr>
        </p:nvSpPr>
        <p:spPr>
          <a:xfrm>
            <a:off x="838199" y="365126"/>
            <a:ext cx="10981267" cy="684742"/>
          </a:xfrm>
        </p:spPr>
        <p:txBody>
          <a:bodyPr>
            <a:normAutofit fontScale="90000"/>
          </a:bodyPr>
          <a:lstStyle/>
          <a:p>
            <a:br>
              <a:rPr lang="en-US" b="1">
                <a:solidFill>
                  <a:srgbClr val="680000"/>
                </a:solidFill>
                <a:latin typeface="Arial" panose="020B0604020202020204" pitchFamily="34" charset="0"/>
                <a:cs typeface="Arial" panose="020B0604020202020204" pitchFamily="34" charset="0"/>
              </a:rPr>
            </a:br>
            <a:br>
              <a:rPr lang="en-US" b="1">
                <a:solidFill>
                  <a:srgbClr val="680000"/>
                </a:solidFill>
                <a:latin typeface="Arial" panose="020B0604020202020204" pitchFamily="34" charset="0"/>
                <a:cs typeface="Arial" panose="020B0604020202020204" pitchFamily="34" charset="0"/>
              </a:rPr>
            </a:br>
            <a:r>
              <a:rPr lang="en-US" b="1">
                <a:solidFill>
                  <a:srgbClr val="680000"/>
                </a:solidFill>
                <a:latin typeface="Arial" panose="020B0604020202020204" pitchFamily="34" charset="0"/>
                <a:cs typeface="Arial" panose="020B0604020202020204" pitchFamily="34" charset="0"/>
              </a:rPr>
              <a:t>Cluster 2</a:t>
            </a:r>
            <a:br>
              <a:rPr lang="en-US" b="1">
                <a:solidFill>
                  <a:srgbClr val="680000"/>
                </a:solidFill>
                <a:latin typeface="Arial" panose="020B0604020202020204" pitchFamily="34" charset="0"/>
                <a:cs typeface="Arial" panose="020B0604020202020204" pitchFamily="34" charset="0"/>
              </a:rPr>
            </a:br>
            <a:r>
              <a:rPr lang="en-US" sz="2700" b="1" i="1">
                <a:solidFill>
                  <a:srgbClr val="680000"/>
                </a:solidFill>
                <a:latin typeface="Arial" panose="020B0604020202020204" pitchFamily="34" charset="0"/>
                <a:cs typeface="Arial" panose="020B0604020202020204" pitchFamily="34" charset="0"/>
              </a:rPr>
              <a:t>Crashes with fixed objects on curves at unsafe speeds</a:t>
            </a:r>
            <a:br>
              <a:rPr lang="en-US"/>
            </a:br>
            <a:br>
              <a:rPr lang="en-US" b="1">
                <a:solidFill>
                  <a:srgbClr val="680000"/>
                </a:solidFill>
                <a:latin typeface="Arial" panose="020B0604020202020204" pitchFamily="34" charset="0"/>
                <a:cs typeface="Arial" panose="020B0604020202020204" pitchFamily="34" charset="0"/>
              </a:rPr>
            </a:br>
            <a:endParaRPr lang="en-US" b="1" i="1">
              <a:solidFill>
                <a:srgbClr val="680000"/>
              </a:solidFill>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3105CA88-C492-60BB-FDC5-0C7E6F3D9412}"/>
              </a:ext>
            </a:extLst>
          </p:cNvPr>
          <p:cNvSpPr>
            <a:spLocks noGrp="1"/>
          </p:cNvSpPr>
          <p:nvPr>
            <p:ph type="sldNum" sz="quarter" idx="12"/>
          </p:nvPr>
        </p:nvSpPr>
        <p:spPr>
          <a:xfrm>
            <a:off x="8610600" y="6310311"/>
            <a:ext cx="2743200" cy="365125"/>
          </a:xfrm>
        </p:spPr>
        <p:txBody>
          <a:bodyPr/>
          <a:lstStyle/>
          <a:p>
            <a:fld id="{AD813B8F-0C96-4966-B9C2-C2B58D97F9E1}" type="slidenum">
              <a:rPr lang="en-US" sz="1600" smtClean="0"/>
              <a:t>26</a:t>
            </a:fld>
            <a:endParaRPr lang="en-US" sz="1600"/>
          </a:p>
        </p:txBody>
      </p:sp>
      <p:pic>
        <p:nvPicPr>
          <p:cNvPr id="15" name="Picture 14">
            <a:extLst>
              <a:ext uri="{FF2B5EF4-FFF2-40B4-BE49-F238E27FC236}">
                <a16:creationId xmlns:a16="http://schemas.microsoft.com/office/drawing/2014/main" id="{8208F0FF-EA74-4F65-2274-D1E3A8A1CF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596247"/>
            <a:ext cx="12192000" cy="191434"/>
          </a:xfrm>
          <a:prstGeom prst="rect">
            <a:avLst/>
          </a:prstGeom>
        </p:spPr>
      </p:pic>
      <p:pic>
        <p:nvPicPr>
          <p:cNvPr id="3" name="Picture 2" descr="A chart with text and numbers&#10;&#10;AI-generated content may be incorrect.">
            <a:extLst>
              <a:ext uri="{FF2B5EF4-FFF2-40B4-BE49-F238E27FC236}">
                <a16:creationId xmlns:a16="http://schemas.microsoft.com/office/drawing/2014/main" id="{155C076C-0389-263C-BE33-F79ED87D2FE8}"/>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54777" y="1823711"/>
            <a:ext cx="9154886" cy="4274782"/>
          </a:xfrm>
          <a:prstGeom prst="rect">
            <a:avLst/>
          </a:prstGeom>
          <a:noFill/>
        </p:spPr>
      </p:pic>
    </p:spTree>
    <p:extLst>
      <p:ext uri="{BB962C8B-B14F-4D97-AF65-F5344CB8AC3E}">
        <p14:creationId xmlns:p14="http://schemas.microsoft.com/office/powerpoint/2010/main" val="2952199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776BAF-1169-F3AE-54AC-5397C32DF7D7}"/>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942860B4-60F6-4C5C-CA9B-0A9D6FEFC1F7}"/>
              </a:ext>
            </a:extLst>
          </p:cNvPr>
          <p:cNvSpPr>
            <a:spLocks noGrp="1"/>
          </p:cNvSpPr>
          <p:nvPr>
            <p:ph type="title"/>
          </p:nvPr>
        </p:nvSpPr>
        <p:spPr>
          <a:xfrm>
            <a:off x="838199" y="365126"/>
            <a:ext cx="10981267" cy="684742"/>
          </a:xfrm>
        </p:spPr>
        <p:txBody>
          <a:bodyPr>
            <a:normAutofit fontScale="90000"/>
          </a:bodyPr>
          <a:lstStyle/>
          <a:p>
            <a:br>
              <a:rPr lang="en-US" b="1">
                <a:solidFill>
                  <a:srgbClr val="680000"/>
                </a:solidFill>
                <a:latin typeface="Arial" panose="020B0604020202020204" pitchFamily="34" charset="0"/>
                <a:cs typeface="Arial" panose="020B0604020202020204" pitchFamily="34" charset="0"/>
              </a:rPr>
            </a:br>
            <a:r>
              <a:rPr lang="en-US" b="1">
                <a:solidFill>
                  <a:srgbClr val="680000"/>
                </a:solidFill>
                <a:latin typeface="Arial" panose="020B0604020202020204" pitchFamily="34" charset="0"/>
                <a:cs typeface="Arial" panose="020B0604020202020204" pitchFamily="34" charset="0"/>
              </a:rPr>
              <a:t>Cluster 3</a:t>
            </a:r>
            <a:br>
              <a:rPr lang="en-US" b="1">
                <a:solidFill>
                  <a:srgbClr val="680000"/>
                </a:solidFill>
                <a:latin typeface="Arial" panose="020B0604020202020204" pitchFamily="34" charset="0"/>
                <a:cs typeface="Arial" panose="020B0604020202020204" pitchFamily="34" charset="0"/>
              </a:rPr>
            </a:br>
            <a:r>
              <a:rPr lang="en-US" sz="3100" b="1" i="1">
                <a:solidFill>
                  <a:srgbClr val="680000"/>
                </a:solidFill>
                <a:latin typeface="Arial" panose="020B0604020202020204" pitchFamily="34" charset="0"/>
                <a:cs typeface="Arial" panose="020B0604020202020204" pitchFamily="34" charset="0"/>
              </a:rPr>
              <a:t>Severe Straight Road Crashes with Riding Control Issues</a:t>
            </a:r>
            <a:endParaRPr lang="en-US" b="1" i="1">
              <a:solidFill>
                <a:srgbClr val="680000"/>
              </a:solidFill>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9EC943B5-19FF-8513-85C5-6DCE0DCBBCF0}"/>
              </a:ext>
            </a:extLst>
          </p:cNvPr>
          <p:cNvSpPr>
            <a:spLocks noGrp="1"/>
          </p:cNvSpPr>
          <p:nvPr>
            <p:ph type="sldNum" sz="quarter" idx="12"/>
          </p:nvPr>
        </p:nvSpPr>
        <p:spPr>
          <a:xfrm>
            <a:off x="8610600" y="6310311"/>
            <a:ext cx="2743200" cy="365125"/>
          </a:xfrm>
        </p:spPr>
        <p:txBody>
          <a:bodyPr/>
          <a:lstStyle/>
          <a:p>
            <a:fld id="{AD813B8F-0C96-4966-B9C2-C2B58D97F9E1}" type="slidenum">
              <a:rPr lang="en-US" sz="1600" smtClean="0"/>
              <a:t>27</a:t>
            </a:fld>
            <a:endParaRPr lang="en-US" sz="1600"/>
          </a:p>
        </p:txBody>
      </p:sp>
      <p:pic>
        <p:nvPicPr>
          <p:cNvPr id="15" name="Picture 14">
            <a:extLst>
              <a:ext uri="{FF2B5EF4-FFF2-40B4-BE49-F238E27FC236}">
                <a16:creationId xmlns:a16="http://schemas.microsoft.com/office/drawing/2014/main" id="{3441476F-D872-6243-270D-F6C8618182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596247"/>
            <a:ext cx="12192000" cy="191434"/>
          </a:xfrm>
          <a:prstGeom prst="rect">
            <a:avLst/>
          </a:prstGeom>
        </p:spPr>
      </p:pic>
      <p:pic>
        <p:nvPicPr>
          <p:cNvPr id="7" name="Picture 6" descr="A screenshot of a graph&#10;&#10;AI-generated content may be incorrect.">
            <a:extLst>
              <a:ext uri="{FF2B5EF4-FFF2-40B4-BE49-F238E27FC236}">
                <a16:creationId xmlns:a16="http://schemas.microsoft.com/office/drawing/2014/main" id="{0E0A33F6-4363-3413-D6CD-199B9700FCA7}"/>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38199" y="1772490"/>
            <a:ext cx="9505209" cy="4724707"/>
          </a:xfrm>
          <a:prstGeom prst="rect">
            <a:avLst/>
          </a:prstGeom>
          <a:noFill/>
        </p:spPr>
      </p:pic>
    </p:spTree>
    <p:extLst>
      <p:ext uri="{BB962C8B-B14F-4D97-AF65-F5344CB8AC3E}">
        <p14:creationId xmlns:p14="http://schemas.microsoft.com/office/powerpoint/2010/main" val="17407922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6A4B58-47A5-88F3-0F98-EBA4AD723A04}"/>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BA949E92-7518-B050-038E-52B99FA22D10}"/>
              </a:ext>
            </a:extLst>
          </p:cNvPr>
          <p:cNvSpPr>
            <a:spLocks noGrp="1"/>
          </p:cNvSpPr>
          <p:nvPr>
            <p:ph type="title"/>
          </p:nvPr>
        </p:nvSpPr>
        <p:spPr>
          <a:xfrm>
            <a:off x="838199" y="365126"/>
            <a:ext cx="10981267" cy="684742"/>
          </a:xfrm>
        </p:spPr>
        <p:txBody>
          <a:bodyPr>
            <a:normAutofit fontScale="90000"/>
          </a:bodyPr>
          <a:lstStyle/>
          <a:p>
            <a:br>
              <a:rPr lang="en-US" b="1">
                <a:solidFill>
                  <a:srgbClr val="680000"/>
                </a:solidFill>
                <a:latin typeface="Arial" panose="020B0604020202020204" pitchFamily="34" charset="0"/>
                <a:cs typeface="Arial" panose="020B0604020202020204" pitchFamily="34" charset="0"/>
              </a:rPr>
            </a:br>
            <a:br>
              <a:rPr lang="en-US" b="1">
                <a:solidFill>
                  <a:srgbClr val="680000"/>
                </a:solidFill>
                <a:latin typeface="Arial" panose="020B0604020202020204" pitchFamily="34" charset="0"/>
                <a:cs typeface="Arial" panose="020B0604020202020204" pitchFamily="34" charset="0"/>
              </a:rPr>
            </a:br>
            <a:r>
              <a:rPr lang="en-US" b="1">
                <a:solidFill>
                  <a:srgbClr val="680000"/>
                </a:solidFill>
                <a:latin typeface="Arial" panose="020B0604020202020204" pitchFamily="34" charset="0"/>
                <a:cs typeface="Arial" panose="020B0604020202020204" pitchFamily="34" charset="0"/>
              </a:rPr>
              <a:t>Cluster 4</a:t>
            </a:r>
            <a:br>
              <a:rPr lang="en-US" b="1">
                <a:solidFill>
                  <a:srgbClr val="680000"/>
                </a:solidFill>
                <a:latin typeface="Arial" panose="020B0604020202020204" pitchFamily="34" charset="0"/>
                <a:cs typeface="Arial" panose="020B0604020202020204" pitchFamily="34" charset="0"/>
              </a:rPr>
            </a:br>
            <a:r>
              <a:rPr lang="en-US" sz="3100" b="1" i="1">
                <a:solidFill>
                  <a:srgbClr val="680000"/>
                </a:solidFill>
                <a:latin typeface="Arial" panose="020B0604020202020204" pitchFamily="34" charset="0"/>
                <a:cs typeface="Arial" panose="020B0604020202020204" pitchFamily="34" charset="0"/>
              </a:rPr>
              <a:t>Crashes at intersections under dark, lighted conditions</a:t>
            </a:r>
            <a:endParaRPr lang="en-US" b="1" i="1">
              <a:solidFill>
                <a:srgbClr val="680000"/>
              </a:solidFill>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92C7EB1A-B02F-3645-A853-DFD730486DA6}"/>
              </a:ext>
            </a:extLst>
          </p:cNvPr>
          <p:cNvSpPr>
            <a:spLocks noGrp="1"/>
          </p:cNvSpPr>
          <p:nvPr>
            <p:ph type="sldNum" sz="quarter" idx="12"/>
          </p:nvPr>
        </p:nvSpPr>
        <p:spPr>
          <a:xfrm>
            <a:off x="8610600" y="6310311"/>
            <a:ext cx="2743200" cy="365125"/>
          </a:xfrm>
        </p:spPr>
        <p:txBody>
          <a:bodyPr/>
          <a:lstStyle/>
          <a:p>
            <a:fld id="{AD813B8F-0C96-4966-B9C2-C2B58D97F9E1}" type="slidenum">
              <a:rPr lang="en-US" sz="1600" smtClean="0"/>
              <a:t>28</a:t>
            </a:fld>
            <a:endParaRPr lang="en-US" sz="1600"/>
          </a:p>
        </p:txBody>
      </p:sp>
      <p:pic>
        <p:nvPicPr>
          <p:cNvPr id="15" name="Picture 14">
            <a:extLst>
              <a:ext uri="{FF2B5EF4-FFF2-40B4-BE49-F238E27FC236}">
                <a16:creationId xmlns:a16="http://schemas.microsoft.com/office/drawing/2014/main" id="{B76D1C4D-A6AB-1159-ABBD-CC3BB59D74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596247"/>
            <a:ext cx="12192000" cy="191434"/>
          </a:xfrm>
          <a:prstGeom prst="rect">
            <a:avLst/>
          </a:prstGeom>
        </p:spPr>
      </p:pic>
      <p:pic>
        <p:nvPicPr>
          <p:cNvPr id="3" name="Picture 2" descr="A white and blue graph with black text&#10;&#10;AI-generated content may be incorrect.">
            <a:extLst>
              <a:ext uri="{FF2B5EF4-FFF2-40B4-BE49-F238E27FC236}">
                <a16:creationId xmlns:a16="http://schemas.microsoft.com/office/drawing/2014/main" id="{43E74A81-2754-30FA-799A-B23309E94491}"/>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91638" y="1903119"/>
            <a:ext cx="9344892" cy="4645019"/>
          </a:xfrm>
          <a:prstGeom prst="rect">
            <a:avLst/>
          </a:prstGeom>
          <a:noFill/>
        </p:spPr>
      </p:pic>
    </p:spTree>
    <p:extLst>
      <p:ext uri="{BB962C8B-B14F-4D97-AF65-F5344CB8AC3E}">
        <p14:creationId xmlns:p14="http://schemas.microsoft.com/office/powerpoint/2010/main" val="21180607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BFF7DE-03EC-DBE6-0173-DF2E1DE32236}"/>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C84FE2CC-BDB9-7D4D-2991-4035E5DF43A5}"/>
              </a:ext>
            </a:extLst>
          </p:cNvPr>
          <p:cNvSpPr>
            <a:spLocks noGrp="1"/>
          </p:cNvSpPr>
          <p:nvPr>
            <p:ph type="title"/>
          </p:nvPr>
        </p:nvSpPr>
        <p:spPr>
          <a:xfrm>
            <a:off x="838199" y="365126"/>
            <a:ext cx="10981267" cy="684742"/>
          </a:xfrm>
        </p:spPr>
        <p:txBody>
          <a:bodyPr>
            <a:normAutofit fontScale="90000"/>
          </a:bodyPr>
          <a:lstStyle/>
          <a:p>
            <a:br>
              <a:rPr lang="en-US" b="1">
                <a:solidFill>
                  <a:srgbClr val="680000"/>
                </a:solidFill>
                <a:latin typeface="Arial" panose="020B0604020202020204" pitchFamily="34" charset="0"/>
                <a:cs typeface="Arial" panose="020B0604020202020204" pitchFamily="34" charset="0"/>
              </a:rPr>
            </a:br>
            <a:r>
              <a:rPr lang="en-US" b="1">
                <a:solidFill>
                  <a:srgbClr val="680000"/>
                </a:solidFill>
                <a:latin typeface="Arial" panose="020B0604020202020204" pitchFamily="34" charset="0"/>
                <a:cs typeface="Arial" panose="020B0604020202020204" pitchFamily="34" charset="0"/>
              </a:rPr>
              <a:t>Cluster 5</a:t>
            </a:r>
            <a:br>
              <a:rPr lang="en-US" b="1">
                <a:solidFill>
                  <a:srgbClr val="680000"/>
                </a:solidFill>
                <a:latin typeface="Arial" panose="020B0604020202020204" pitchFamily="34" charset="0"/>
                <a:cs typeface="Arial" panose="020B0604020202020204" pitchFamily="34" charset="0"/>
              </a:rPr>
            </a:br>
            <a:r>
              <a:rPr lang="en-US" sz="3100" b="1" i="1">
                <a:solidFill>
                  <a:srgbClr val="680000"/>
                </a:solidFill>
                <a:latin typeface="Arial" panose="020B0604020202020204" pitchFamily="34" charset="0"/>
                <a:cs typeface="Arial" panose="020B0604020202020204" pitchFamily="34" charset="0"/>
              </a:rPr>
              <a:t>Run-off-road crashes at night with animals present</a:t>
            </a:r>
            <a:endParaRPr lang="en-US" b="1" i="1">
              <a:solidFill>
                <a:srgbClr val="680000"/>
              </a:solidFill>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87D31BA9-05F3-823F-98E0-BB5514ED3E30}"/>
              </a:ext>
            </a:extLst>
          </p:cNvPr>
          <p:cNvSpPr>
            <a:spLocks noGrp="1"/>
          </p:cNvSpPr>
          <p:nvPr>
            <p:ph type="sldNum" sz="quarter" idx="12"/>
          </p:nvPr>
        </p:nvSpPr>
        <p:spPr>
          <a:xfrm>
            <a:off x="8610600" y="6310311"/>
            <a:ext cx="2743200" cy="365125"/>
          </a:xfrm>
        </p:spPr>
        <p:txBody>
          <a:bodyPr/>
          <a:lstStyle/>
          <a:p>
            <a:fld id="{AD813B8F-0C96-4966-B9C2-C2B58D97F9E1}" type="slidenum">
              <a:rPr lang="en-US" sz="1600" smtClean="0"/>
              <a:t>29</a:t>
            </a:fld>
            <a:endParaRPr lang="en-US" sz="1600"/>
          </a:p>
        </p:txBody>
      </p:sp>
      <p:pic>
        <p:nvPicPr>
          <p:cNvPr id="15" name="Picture 14">
            <a:extLst>
              <a:ext uri="{FF2B5EF4-FFF2-40B4-BE49-F238E27FC236}">
                <a16:creationId xmlns:a16="http://schemas.microsoft.com/office/drawing/2014/main" id="{CB36726F-2E47-22BA-5DD5-2FB9185B52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596247"/>
            <a:ext cx="12192000" cy="191434"/>
          </a:xfrm>
          <a:prstGeom prst="rect">
            <a:avLst/>
          </a:prstGeom>
        </p:spPr>
      </p:pic>
      <p:pic>
        <p:nvPicPr>
          <p:cNvPr id="3" name="Picture 2" descr="A screenshot of a graph&#10;&#10;AI-generated content may be incorrect.">
            <a:extLst>
              <a:ext uri="{FF2B5EF4-FFF2-40B4-BE49-F238E27FC236}">
                <a16:creationId xmlns:a16="http://schemas.microsoft.com/office/drawing/2014/main" id="{4007C335-188B-E61E-92BE-07C4545BB207}"/>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38199" y="1640737"/>
            <a:ext cx="10396112" cy="4279112"/>
          </a:xfrm>
          <a:prstGeom prst="rect">
            <a:avLst/>
          </a:prstGeom>
          <a:noFill/>
        </p:spPr>
      </p:pic>
    </p:spTree>
    <p:extLst>
      <p:ext uri="{BB962C8B-B14F-4D97-AF65-F5344CB8AC3E}">
        <p14:creationId xmlns:p14="http://schemas.microsoft.com/office/powerpoint/2010/main" val="8069915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DF146E-3657-F659-0616-15CDF72A1880}"/>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63ACA8E-F5F3-AC33-4725-376468DF0FA9}"/>
              </a:ext>
            </a:extLst>
          </p:cNvPr>
          <p:cNvSpPr>
            <a:spLocks noGrp="1"/>
          </p:cNvSpPr>
          <p:nvPr>
            <p:ph type="sldNum" sz="quarter" idx="12"/>
          </p:nvPr>
        </p:nvSpPr>
        <p:spPr>
          <a:xfrm>
            <a:off x="8610600" y="6310312"/>
            <a:ext cx="2743200" cy="365125"/>
          </a:xfrm>
        </p:spPr>
        <p:txBody>
          <a:bodyPr/>
          <a:lstStyle/>
          <a:p>
            <a:fld id="{AD813B8F-0C96-4966-B9C2-C2B58D97F9E1}" type="slidenum">
              <a:rPr lang="en-US" sz="1600" smtClean="0">
                <a:solidFill>
                  <a:schemeClr val="bg1">
                    <a:lumMod val="50000"/>
                  </a:schemeClr>
                </a:solidFill>
                <a:latin typeface="Franklin Gothic Book" panose="020B0503020102020204" pitchFamily="34" charset="0"/>
              </a:rPr>
              <a:t>3</a:t>
            </a:fld>
            <a:endParaRPr lang="en-US" sz="1600">
              <a:solidFill>
                <a:schemeClr val="bg1">
                  <a:lumMod val="50000"/>
                </a:schemeClr>
              </a:solidFill>
              <a:latin typeface="Franklin Gothic Book" panose="020B0503020102020204" pitchFamily="34" charset="0"/>
            </a:endParaRPr>
          </a:p>
        </p:txBody>
      </p:sp>
      <p:pic>
        <p:nvPicPr>
          <p:cNvPr id="4" name="Picture 3">
            <a:extLst>
              <a:ext uri="{FF2B5EF4-FFF2-40B4-BE49-F238E27FC236}">
                <a16:creationId xmlns:a16="http://schemas.microsoft.com/office/drawing/2014/main" id="{ACBDA5BC-2838-1D88-9141-8D19A486BE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596247"/>
            <a:ext cx="12192000" cy="191434"/>
          </a:xfrm>
          <a:prstGeom prst="rect">
            <a:avLst/>
          </a:prstGeom>
        </p:spPr>
      </p:pic>
      <p:sp>
        <p:nvSpPr>
          <p:cNvPr id="83" name="Rectangle 104">
            <a:extLst>
              <a:ext uri="{FF2B5EF4-FFF2-40B4-BE49-F238E27FC236}">
                <a16:creationId xmlns:a16="http://schemas.microsoft.com/office/drawing/2014/main" id="{CF9705E6-72E3-513C-488E-BD0FA9174A5B}"/>
              </a:ext>
            </a:extLst>
          </p:cNvPr>
          <p:cNvSpPr>
            <a:spLocks noChangeArrowheads="1"/>
          </p:cNvSpPr>
          <p:nvPr/>
        </p:nvSpPr>
        <p:spPr bwMode="auto">
          <a:xfrm>
            <a:off x="3422561" y="197158"/>
            <a:ext cx="1446203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sz="2000">
              <a:latin typeface="Franklin Gothic Book" panose="020B0503020102020204" pitchFamily="34" charset="0"/>
            </a:endParaRPr>
          </a:p>
        </p:txBody>
      </p:sp>
      <p:sp>
        <p:nvSpPr>
          <p:cNvPr id="18" name="Title 1">
            <a:extLst>
              <a:ext uri="{FF2B5EF4-FFF2-40B4-BE49-F238E27FC236}">
                <a16:creationId xmlns:a16="http://schemas.microsoft.com/office/drawing/2014/main" id="{9339A3BF-E253-89B1-A8D2-2E676A629C25}"/>
              </a:ext>
            </a:extLst>
          </p:cNvPr>
          <p:cNvSpPr txBox="1">
            <a:spLocks/>
          </p:cNvSpPr>
          <p:nvPr/>
        </p:nvSpPr>
        <p:spPr>
          <a:xfrm>
            <a:off x="911317" y="547291"/>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a:solidFill>
                  <a:srgbClr val="680000"/>
                </a:solidFill>
                <a:latin typeface="Arial" panose="020B0604020202020204" pitchFamily="34" charset="0"/>
                <a:cs typeface="Arial" panose="020B0604020202020204" pitchFamily="34" charset="0"/>
              </a:rPr>
              <a:t>Outline</a:t>
            </a:r>
          </a:p>
        </p:txBody>
      </p:sp>
      <p:pic>
        <p:nvPicPr>
          <p:cNvPr id="11" name="Picture 10">
            <a:extLst>
              <a:ext uri="{FF2B5EF4-FFF2-40B4-BE49-F238E27FC236}">
                <a16:creationId xmlns:a16="http://schemas.microsoft.com/office/drawing/2014/main" id="{49B76E61-EA33-6750-7258-89D7E60C35EB}"/>
              </a:ext>
            </a:extLst>
          </p:cNvPr>
          <p:cNvPicPr>
            <a:picLocks noChangeAspect="1"/>
          </p:cNvPicPr>
          <p:nvPr/>
        </p:nvPicPr>
        <p:blipFill>
          <a:blip r:embed="rId4"/>
          <a:stretch>
            <a:fillRect/>
          </a:stretch>
        </p:blipFill>
        <p:spPr>
          <a:xfrm>
            <a:off x="1079500" y="1517650"/>
            <a:ext cx="9950450" cy="4880597"/>
          </a:xfrm>
          <a:prstGeom prst="rect">
            <a:avLst/>
          </a:prstGeom>
        </p:spPr>
      </p:pic>
      <p:sp>
        <p:nvSpPr>
          <p:cNvPr id="13" name="Rectangle 12">
            <a:extLst>
              <a:ext uri="{FF2B5EF4-FFF2-40B4-BE49-F238E27FC236}">
                <a16:creationId xmlns:a16="http://schemas.microsoft.com/office/drawing/2014/main" id="{B6AC1AD9-CA40-9985-EAD8-569EEF048272}"/>
              </a:ext>
            </a:extLst>
          </p:cNvPr>
          <p:cNvSpPr/>
          <p:nvPr/>
        </p:nvSpPr>
        <p:spPr>
          <a:xfrm>
            <a:off x="1079500" y="1511300"/>
            <a:ext cx="9956800" cy="4889500"/>
          </a:xfrm>
          <a:prstGeom prst="rect">
            <a:avLst/>
          </a:prstGeom>
          <a:solidFill>
            <a:schemeClr val="bg1">
              <a:lumMod val="85000"/>
              <a:alpha val="7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 name="Group 25">
            <a:extLst>
              <a:ext uri="{FF2B5EF4-FFF2-40B4-BE49-F238E27FC236}">
                <a16:creationId xmlns:a16="http://schemas.microsoft.com/office/drawing/2014/main" id="{092BB696-B5A1-C1B9-65FE-B5CAC97BBF12}"/>
              </a:ext>
            </a:extLst>
          </p:cNvPr>
          <p:cNvGrpSpPr/>
          <p:nvPr/>
        </p:nvGrpSpPr>
        <p:grpSpPr>
          <a:xfrm>
            <a:off x="2511929" y="1926687"/>
            <a:ext cx="7085592" cy="4058725"/>
            <a:chOff x="2833108" y="1961075"/>
            <a:chExt cx="7085592" cy="4058725"/>
          </a:xfrm>
        </p:grpSpPr>
        <p:graphicFrame>
          <p:nvGraphicFramePr>
            <p:cNvPr id="16" name="Diagram 15">
              <a:extLst>
                <a:ext uri="{FF2B5EF4-FFF2-40B4-BE49-F238E27FC236}">
                  <a16:creationId xmlns:a16="http://schemas.microsoft.com/office/drawing/2014/main" id="{11C4810B-345E-6108-BF72-6DC6C2794CBA}"/>
                </a:ext>
              </a:extLst>
            </p:cNvPr>
            <p:cNvGraphicFramePr/>
            <p:nvPr>
              <p:extLst>
                <p:ext uri="{D42A27DB-BD31-4B8C-83A1-F6EECF244321}">
                  <p14:modId xmlns:p14="http://schemas.microsoft.com/office/powerpoint/2010/main" val="745349703"/>
                </p:ext>
              </p:extLst>
            </p:nvPr>
          </p:nvGraphicFramePr>
          <p:xfrm>
            <a:off x="2833108" y="1961075"/>
            <a:ext cx="7085592" cy="405872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19" name="Arrow: Right 18">
              <a:extLst>
                <a:ext uri="{FF2B5EF4-FFF2-40B4-BE49-F238E27FC236}">
                  <a16:creationId xmlns:a16="http://schemas.microsoft.com/office/drawing/2014/main" id="{1A4A140F-E5B2-3DBB-DB70-EC1214D6A754}"/>
                </a:ext>
              </a:extLst>
            </p:cNvPr>
            <p:cNvSpPr/>
            <p:nvPr/>
          </p:nvSpPr>
          <p:spPr>
            <a:xfrm>
              <a:off x="4216400" y="2362200"/>
              <a:ext cx="666750" cy="1651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Arrow: Right 19">
              <a:extLst>
                <a:ext uri="{FF2B5EF4-FFF2-40B4-BE49-F238E27FC236}">
                  <a16:creationId xmlns:a16="http://schemas.microsoft.com/office/drawing/2014/main" id="{3F15D527-1110-5BB3-2C54-54D95A8017AE}"/>
                </a:ext>
              </a:extLst>
            </p:cNvPr>
            <p:cNvSpPr/>
            <p:nvPr/>
          </p:nvSpPr>
          <p:spPr>
            <a:xfrm>
              <a:off x="6042529" y="2362200"/>
              <a:ext cx="666750" cy="1651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Arrow: Right 20">
              <a:extLst>
                <a:ext uri="{FF2B5EF4-FFF2-40B4-BE49-F238E27FC236}">
                  <a16:creationId xmlns:a16="http://schemas.microsoft.com/office/drawing/2014/main" id="{09EB0A51-7445-9BB6-1F4F-BAE47BD9ACD4}"/>
                </a:ext>
              </a:extLst>
            </p:cNvPr>
            <p:cNvSpPr/>
            <p:nvPr/>
          </p:nvSpPr>
          <p:spPr>
            <a:xfrm>
              <a:off x="7868658" y="2362200"/>
              <a:ext cx="666750" cy="1651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Arrow: Right 23">
              <a:extLst>
                <a:ext uri="{FF2B5EF4-FFF2-40B4-BE49-F238E27FC236}">
                  <a16:creationId xmlns:a16="http://schemas.microsoft.com/office/drawing/2014/main" id="{668AB9E3-4056-8005-99FF-936267305FF4}"/>
                </a:ext>
              </a:extLst>
            </p:cNvPr>
            <p:cNvSpPr/>
            <p:nvPr/>
          </p:nvSpPr>
          <p:spPr>
            <a:xfrm>
              <a:off x="5176258" y="4578350"/>
              <a:ext cx="666750" cy="1651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Arrow: Right 24">
              <a:extLst>
                <a:ext uri="{FF2B5EF4-FFF2-40B4-BE49-F238E27FC236}">
                  <a16:creationId xmlns:a16="http://schemas.microsoft.com/office/drawing/2014/main" id="{22C07203-5374-AF38-A4AF-5A97CA4E732C}"/>
                </a:ext>
              </a:extLst>
            </p:cNvPr>
            <p:cNvSpPr/>
            <p:nvPr/>
          </p:nvSpPr>
          <p:spPr>
            <a:xfrm>
              <a:off x="6979658" y="4578350"/>
              <a:ext cx="666750" cy="1651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27203084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690D63-6DB5-13A1-70C5-12CF456719ED}"/>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21308964-9A91-E827-B3A4-7AE9FFC7ED3C}"/>
              </a:ext>
            </a:extLst>
          </p:cNvPr>
          <p:cNvSpPr>
            <a:spLocks noGrp="1"/>
          </p:cNvSpPr>
          <p:nvPr>
            <p:ph type="title"/>
          </p:nvPr>
        </p:nvSpPr>
        <p:spPr>
          <a:xfrm>
            <a:off x="2538845" y="2941685"/>
            <a:ext cx="6812973" cy="684742"/>
          </a:xfrm>
        </p:spPr>
        <p:txBody>
          <a:bodyPr>
            <a:normAutofit fontScale="90000"/>
          </a:bodyPr>
          <a:lstStyle/>
          <a:p>
            <a:pPr algn="ctr"/>
            <a:r>
              <a:rPr lang="en-US" b="1">
                <a:solidFill>
                  <a:srgbClr val="680000"/>
                </a:solidFill>
                <a:latin typeface="Arial" panose="020B0604020202020204" pitchFamily="34" charset="0"/>
                <a:cs typeface="Arial" panose="020B0604020202020204" pitchFamily="34" charset="0"/>
              </a:rPr>
              <a:t>Validation by SHAP</a:t>
            </a:r>
            <a:endParaRPr lang="en-US">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6FF75A73-768D-2A3D-72AC-9ACD9B2D6211}"/>
              </a:ext>
            </a:extLst>
          </p:cNvPr>
          <p:cNvSpPr>
            <a:spLocks noGrp="1"/>
          </p:cNvSpPr>
          <p:nvPr>
            <p:ph type="sldNum" sz="quarter" idx="12"/>
          </p:nvPr>
        </p:nvSpPr>
        <p:spPr>
          <a:xfrm>
            <a:off x="8610600" y="6310311"/>
            <a:ext cx="2743200" cy="365125"/>
          </a:xfrm>
        </p:spPr>
        <p:txBody>
          <a:bodyPr/>
          <a:lstStyle/>
          <a:p>
            <a:fld id="{AD813B8F-0C96-4966-B9C2-C2B58D97F9E1}" type="slidenum">
              <a:rPr lang="en-US" sz="1600" smtClean="0"/>
              <a:t>30</a:t>
            </a:fld>
            <a:endParaRPr lang="en-US" sz="1600"/>
          </a:p>
        </p:txBody>
      </p:sp>
      <p:pic>
        <p:nvPicPr>
          <p:cNvPr id="15" name="Picture 14">
            <a:extLst>
              <a:ext uri="{FF2B5EF4-FFF2-40B4-BE49-F238E27FC236}">
                <a16:creationId xmlns:a16="http://schemas.microsoft.com/office/drawing/2014/main" id="{603CA203-4F88-AA78-43BD-52195B0E88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596247"/>
            <a:ext cx="12192000" cy="191434"/>
          </a:xfrm>
          <a:prstGeom prst="rect">
            <a:avLst/>
          </a:prstGeom>
        </p:spPr>
      </p:pic>
      <p:pic>
        <p:nvPicPr>
          <p:cNvPr id="3076" name="Picture 4" descr="Explainable AI (XAI): Understanding the ...">
            <a:extLst>
              <a:ext uri="{FF2B5EF4-FFF2-40B4-BE49-F238E27FC236}">
                <a16:creationId xmlns:a16="http://schemas.microsoft.com/office/drawing/2014/main" id="{02B38392-8836-B4D8-5425-1C060467C5A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1177" t="1" r="32745" b="37394"/>
          <a:stretch/>
        </p:blipFill>
        <p:spPr bwMode="auto">
          <a:xfrm>
            <a:off x="5316071" y="1601974"/>
            <a:ext cx="1248829" cy="12135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03876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62A60D-F871-6314-3377-D94B9D48689F}"/>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4B580CB9-BD8A-AC8B-9E07-E6009BB1E986}"/>
              </a:ext>
            </a:extLst>
          </p:cNvPr>
          <p:cNvSpPr>
            <a:spLocks noGrp="1"/>
          </p:cNvSpPr>
          <p:nvPr>
            <p:ph type="title"/>
          </p:nvPr>
        </p:nvSpPr>
        <p:spPr>
          <a:xfrm>
            <a:off x="838199" y="365126"/>
            <a:ext cx="10981267" cy="684742"/>
          </a:xfrm>
        </p:spPr>
        <p:txBody>
          <a:bodyPr>
            <a:normAutofit fontScale="90000"/>
          </a:bodyPr>
          <a:lstStyle/>
          <a:p>
            <a:r>
              <a:rPr lang="en-US" b="1">
                <a:solidFill>
                  <a:srgbClr val="680000"/>
                </a:solidFill>
                <a:latin typeface="Arial" panose="020B0604020202020204" pitchFamily="34" charset="0"/>
                <a:cs typeface="Arial" panose="020B0604020202020204" pitchFamily="34" charset="0"/>
              </a:rPr>
              <a:t>SHAP Summary Plots</a:t>
            </a:r>
          </a:p>
        </p:txBody>
      </p:sp>
      <p:sp>
        <p:nvSpPr>
          <p:cNvPr id="2" name="Slide Number Placeholder 1">
            <a:extLst>
              <a:ext uri="{FF2B5EF4-FFF2-40B4-BE49-F238E27FC236}">
                <a16:creationId xmlns:a16="http://schemas.microsoft.com/office/drawing/2014/main" id="{793471B3-4F02-7411-BE58-F427482BB0C2}"/>
              </a:ext>
            </a:extLst>
          </p:cNvPr>
          <p:cNvSpPr>
            <a:spLocks noGrp="1"/>
          </p:cNvSpPr>
          <p:nvPr>
            <p:ph type="sldNum" sz="quarter" idx="12"/>
          </p:nvPr>
        </p:nvSpPr>
        <p:spPr>
          <a:xfrm>
            <a:off x="8610600" y="6310311"/>
            <a:ext cx="2743200" cy="365125"/>
          </a:xfrm>
        </p:spPr>
        <p:txBody>
          <a:bodyPr/>
          <a:lstStyle/>
          <a:p>
            <a:fld id="{AD813B8F-0C96-4966-B9C2-C2B58D97F9E1}" type="slidenum">
              <a:rPr lang="en-US" sz="1600" smtClean="0"/>
              <a:t>31</a:t>
            </a:fld>
            <a:endParaRPr lang="en-US" sz="1600"/>
          </a:p>
        </p:txBody>
      </p:sp>
      <p:pic>
        <p:nvPicPr>
          <p:cNvPr id="15" name="Picture 14">
            <a:extLst>
              <a:ext uri="{FF2B5EF4-FFF2-40B4-BE49-F238E27FC236}">
                <a16:creationId xmlns:a16="http://schemas.microsoft.com/office/drawing/2014/main" id="{B2AF6504-863D-C956-C6DC-4F26489AF1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596247"/>
            <a:ext cx="12192000" cy="191434"/>
          </a:xfrm>
          <a:prstGeom prst="rect">
            <a:avLst/>
          </a:prstGeom>
        </p:spPr>
      </p:pic>
      <p:sp>
        <p:nvSpPr>
          <p:cNvPr id="8" name="TextBox 7">
            <a:extLst>
              <a:ext uri="{FF2B5EF4-FFF2-40B4-BE49-F238E27FC236}">
                <a16:creationId xmlns:a16="http://schemas.microsoft.com/office/drawing/2014/main" id="{BC452296-90EC-4E0B-D63B-A1E14B02071D}"/>
              </a:ext>
            </a:extLst>
          </p:cNvPr>
          <p:cNvSpPr txBox="1"/>
          <p:nvPr/>
        </p:nvSpPr>
        <p:spPr>
          <a:xfrm>
            <a:off x="2955735" y="5940979"/>
            <a:ext cx="1556425" cy="369332"/>
          </a:xfrm>
          <a:prstGeom prst="rect">
            <a:avLst/>
          </a:prstGeom>
          <a:noFill/>
        </p:spPr>
        <p:txBody>
          <a:bodyPr wrap="square" rtlCol="0">
            <a:spAutoFit/>
          </a:bodyPr>
          <a:lstStyle/>
          <a:p>
            <a:r>
              <a:rPr lang="en-US" b="1">
                <a:latin typeface="Arial" panose="020B0604020202020204" pitchFamily="34" charset="0"/>
                <a:cs typeface="Arial" panose="020B0604020202020204" pitchFamily="34" charset="0"/>
              </a:rPr>
              <a:t>Cluster 1</a:t>
            </a:r>
          </a:p>
        </p:txBody>
      </p:sp>
      <p:graphicFrame>
        <p:nvGraphicFramePr>
          <p:cNvPr id="6" name="Table 5">
            <a:extLst>
              <a:ext uri="{FF2B5EF4-FFF2-40B4-BE49-F238E27FC236}">
                <a16:creationId xmlns:a16="http://schemas.microsoft.com/office/drawing/2014/main" id="{A5D9DDFA-1D85-56A7-AA2E-B102D310BE40}"/>
              </a:ext>
            </a:extLst>
          </p:cNvPr>
          <p:cNvGraphicFramePr>
            <a:graphicFrameLocks noGrp="1"/>
          </p:cNvGraphicFramePr>
          <p:nvPr>
            <p:extLst>
              <p:ext uri="{D42A27DB-BD31-4B8C-83A1-F6EECF244321}">
                <p14:modId xmlns:p14="http://schemas.microsoft.com/office/powerpoint/2010/main" val="3307121076"/>
              </p:ext>
            </p:extLst>
          </p:nvPr>
        </p:nvGraphicFramePr>
        <p:xfrm>
          <a:off x="6630425" y="1926999"/>
          <a:ext cx="4657164" cy="3017520"/>
        </p:xfrm>
        <a:graphic>
          <a:graphicData uri="http://schemas.openxmlformats.org/drawingml/2006/table">
            <a:tbl>
              <a:tblPr>
                <a:tableStyleId>{8799B23B-EC83-4686-B30A-512413B5E67A}</a:tableStyleId>
              </a:tblPr>
              <a:tblGrid>
                <a:gridCol w="2227891">
                  <a:extLst>
                    <a:ext uri="{9D8B030D-6E8A-4147-A177-3AD203B41FA5}">
                      <a16:colId xmlns:a16="http://schemas.microsoft.com/office/drawing/2014/main" val="899896867"/>
                    </a:ext>
                  </a:extLst>
                </a:gridCol>
                <a:gridCol w="946361">
                  <a:extLst>
                    <a:ext uri="{9D8B030D-6E8A-4147-A177-3AD203B41FA5}">
                      <a16:colId xmlns:a16="http://schemas.microsoft.com/office/drawing/2014/main" val="631098714"/>
                    </a:ext>
                  </a:extLst>
                </a:gridCol>
                <a:gridCol w="1482912">
                  <a:extLst>
                    <a:ext uri="{9D8B030D-6E8A-4147-A177-3AD203B41FA5}">
                      <a16:colId xmlns:a16="http://schemas.microsoft.com/office/drawing/2014/main" val="1486812672"/>
                    </a:ext>
                  </a:extLst>
                </a:gridCol>
              </a:tblGrid>
              <a:tr h="400364">
                <a:tc>
                  <a:txBody>
                    <a:bodyPr/>
                    <a:lstStyle/>
                    <a:p>
                      <a:pPr marL="0" algn="l" defTabSz="914400" rtl="0" eaLnBrk="1" fontAlgn="t" latinLnBrk="0" hangingPunct="1"/>
                      <a:r>
                        <a:rPr lang="en-US" sz="1600" b="1" i="0" u="none" strike="noStrike" kern="1200">
                          <a:solidFill>
                            <a:srgbClr val="000000"/>
                          </a:solidFill>
                          <a:effectLst/>
                          <a:latin typeface="Arial" panose="020B0604020202020204" pitchFamily="34" charset="0"/>
                          <a:ea typeface="+mn-ea"/>
                          <a:cs typeface="Arial" panose="020B0604020202020204" pitchFamily="34" charset="0"/>
                        </a:rPr>
                        <a:t>Right Side Attributes from Cluster 1</a:t>
                      </a:r>
                    </a:p>
                  </a:txBody>
                  <a:tcPr anchor="ctr"/>
                </a:tc>
                <a:tc>
                  <a:txBody>
                    <a:bodyPr/>
                    <a:lstStyle/>
                    <a:p>
                      <a:pPr marL="0" algn="ctr" defTabSz="914400" rtl="0" eaLnBrk="1" fontAlgn="t" latinLnBrk="0" hangingPunct="1"/>
                      <a:r>
                        <a:rPr lang="en-US" sz="1600" b="1" i="0" u="none" strike="noStrike" kern="1200">
                          <a:solidFill>
                            <a:srgbClr val="000000"/>
                          </a:solidFill>
                          <a:effectLst/>
                          <a:latin typeface="Arial" panose="020B0604020202020204" pitchFamily="34" charset="0"/>
                          <a:ea typeface="+mn-ea"/>
                          <a:cs typeface="Arial" panose="020B0604020202020204" pitchFamily="34" charset="0"/>
                        </a:rPr>
                        <a:t>Feature Value</a:t>
                      </a:r>
                    </a:p>
                  </a:txBody>
                  <a:tcPr anchor="ctr"/>
                </a:tc>
                <a:tc>
                  <a:txBody>
                    <a:bodyPr/>
                    <a:lstStyle/>
                    <a:p>
                      <a:pPr algn="ctr" fontAlgn="t"/>
                      <a:r>
                        <a:rPr lang="en-US" sz="1600" b="1" i="0" u="none" strike="noStrike">
                          <a:solidFill>
                            <a:srgbClr val="000000"/>
                          </a:solidFill>
                          <a:effectLst/>
                          <a:latin typeface="Arial" panose="020B0604020202020204" pitchFamily="34" charset="0"/>
                          <a:cs typeface="Arial" panose="020B0604020202020204" pitchFamily="34" charset="0"/>
                        </a:rPr>
                        <a:t>High/Low</a:t>
                      </a:r>
                    </a:p>
                  </a:txBody>
                  <a:tcPr anchor="ctr"/>
                </a:tc>
                <a:extLst>
                  <a:ext uri="{0D108BD9-81ED-4DB2-BD59-A6C34878D82A}">
                    <a16:rowId xmlns:a16="http://schemas.microsoft.com/office/drawing/2014/main" val="2596888967"/>
                  </a:ext>
                </a:extLst>
              </a:tr>
              <a:tr h="252952">
                <a:tc>
                  <a:txBody>
                    <a:bodyPr/>
                    <a:lstStyle/>
                    <a:p>
                      <a:pPr algn="l" fontAlgn="ctr"/>
                      <a:r>
                        <a:rPr lang="en-US" sz="1400" b="0" i="0" u="none" strike="noStrike">
                          <a:solidFill>
                            <a:srgbClr val="000000"/>
                          </a:solidFill>
                          <a:effectLst/>
                          <a:latin typeface="Arial" panose="020B0604020202020204" pitchFamily="34" charset="0"/>
                          <a:cs typeface="Arial" panose="020B0604020202020204" pitchFamily="34" charset="0"/>
                        </a:rPr>
                        <a:t>ObjStrk.Overturned</a:t>
                      </a:r>
                    </a:p>
                  </a:txBody>
                  <a:tcPr marL="6350" marR="6350" marT="6350" marB="0" anchor="ctr"/>
                </a:tc>
                <a:tc>
                  <a:txBody>
                    <a:bodyPr/>
                    <a:lstStyle/>
                    <a:p>
                      <a:pPr algn="ctr" fontAlgn="ctr"/>
                      <a:r>
                        <a:rPr lang="en-US" sz="1400" b="0" i="0" u="none" strike="noStrike">
                          <a:solidFill>
                            <a:srgbClr val="000000"/>
                          </a:solidFill>
                          <a:effectLst/>
                          <a:latin typeface="Arial" panose="020B0604020202020204" pitchFamily="34" charset="0"/>
                          <a:cs typeface="Arial" panose="020B0604020202020204" pitchFamily="34" charset="0"/>
                        </a:rPr>
                        <a:t>6</a:t>
                      </a:r>
                    </a:p>
                  </a:txBody>
                  <a:tcPr marL="6350" marR="6350" marT="6350" marB="0" anchor="ctr"/>
                </a:tc>
                <a:tc>
                  <a:txBody>
                    <a:bodyPr/>
                    <a:lstStyle/>
                    <a:p>
                      <a:pPr algn="ctr" fontAlgn="b"/>
                      <a:r>
                        <a:rPr lang="en-US" sz="1400" b="0" i="0" u="none" strike="noStrike">
                          <a:solidFill>
                            <a:srgbClr val="000000"/>
                          </a:solidFill>
                          <a:effectLst/>
                          <a:latin typeface="Arial" panose="020B0604020202020204" pitchFamily="34" charset="0"/>
                          <a:cs typeface="Arial" panose="020B0604020202020204" pitchFamily="34" charset="0"/>
                        </a:rPr>
                        <a:t>High</a:t>
                      </a:r>
                    </a:p>
                  </a:txBody>
                  <a:tcPr anchor="ctr"/>
                </a:tc>
                <a:extLst>
                  <a:ext uri="{0D108BD9-81ED-4DB2-BD59-A6C34878D82A}">
                    <a16:rowId xmlns:a16="http://schemas.microsoft.com/office/drawing/2014/main" val="2636559796"/>
                  </a:ext>
                </a:extLst>
              </a:tr>
              <a:tr h="252952">
                <a:tc>
                  <a:txBody>
                    <a:bodyPr/>
                    <a:lstStyle/>
                    <a:p>
                      <a:pPr algn="l" fontAlgn="ctr"/>
                      <a:r>
                        <a:rPr lang="en-US" sz="1400" b="0" i="0" u="none" strike="noStrike" err="1">
                          <a:solidFill>
                            <a:srgbClr val="000000"/>
                          </a:solidFill>
                          <a:effectLst/>
                          <a:latin typeface="Arial" panose="020B0604020202020204" pitchFamily="34" charset="0"/>
                          <a:cs typeface="Arial" panose="020B0604020202020204" pitchFamily="34" charset="0"/>
                        </a:rPr>
                        <a:t>ConFac.Other</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r>
                        <a:rPr lang="en-US" sz="1400" b="0" i="0" u="none" strike="noStrike">
                          <a:solidFill>
                            <a:srgbClr val="000000"/>
                          </a:solidFill>
                          <a:effectLst/>
                          <a:latin typeface="Arial" panose="020B0604020202020204" pitchFamily="34" charset="0"/>
                          <a:cs typeface="Arial" panose="020B0604020202020204" pitchFamily="34" charset="0"/>
                        </a:rPr>
                        <a:t>2</a:t>
                      </a:r>
                    </a:p>
                  </a:txBody>
                  <a:tcPr marL="6350" marR="6350" marT="635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400" b="0" i="0" u="none" strike="noStrike">
                          <a:solidFill>
                            <a:srgbClr val="000000"/>
                          </a:solidFill>
                          <a:effectLst/>
                          <a:latin typeface="Arial" panose="020B0604020202020204" pitchFamily="34" charset="0"/>
                          <a:cs typeface="Arial" panose="020B0604020202020204" pitchFamily="34" charset="0"/>
                        </a:rPr>
                        <a:t>Low</a:t>
                      </a:r>
                    </a:p>
                  </a:txBody>
                  <a:tcPr anchor="ctr"/>
                </a:tc>
                <a:extLst>
                  <a:ext uri="{0D108BD9-81ED-4DB2-BD59-A6C34878D82A}">
                    <a16:rowId xmlns:a16="http://schemas.microsoft.com/office/drawing/2014/main" val="4022468055"/>
                  </a:ext>
                </a:extLst>
              </a:tr>
              <a:tr h="252952">
                <a:tc>
                  <a:txBody>
                    <a:bodyPr/>
                    <a:lstStyle/>
                    <a:p>
                      <a:pPr algn="l" fontAlgn="ctr"/>
                      <a:r>
                        <a:rPr lang="en-US" sz="1400" b="0" i="0" u="none" strike="noStrike" err="1">
                          <a:solidFill>
                            <a:srgbClr val="000000"/>
                          </a:solidFill>
                          <a:effectLst/>
                          <a:latin typeface="Arial" panose="020B0604020202020204" pitchFamily="34" charset="0"/>
                          <a:cs typeface="Arial" panose="020B0604020202020204" pitchFamily="34" charset="0"/>
                        </a:rPr>
                        <a:t>FHE.Run</a:t>
                      </a:r>
                      <a:r>
                        <a:rPr lang="en-US" sz="1400" b="0" i="0" u="none" strike="noStrike">
                          <a:solidFill>
                            <a:srgbClr val="000000"/>
                          </a:solidFill>
                          <a:effectLst/>
                          <a:latin typeface="Arial" panose="020B0604020202020204" pitchFamily="34" charset="0"/>
                          <a:cs typeface="Arial" panose="020B0604020202020204" pitchFamily="34" charset="0"/>
                        </a:rPr>
                        <a:t>-off-road</a:t>
                      </a:r>
                    </a:p>
                  </a:txBody>
                  <a:tcPr marL="6350" marR="6350" marT="6350" marB="0" anchor="ctr"/>
                </a:tc>
                <a:tc>
                  <a:txBody>
                    <a:bodyPr/>
                    <a:lstStyle/>
                    <a:p>
                      <a:pPr algn="ctr" fontAlgn="ctr"/>
                      <a:r>
                        <a:rPr lang="en-US" sz="1400" b="0" i="0" u="none" strike="noStrike">
                          <a:solidFill>
                            <a:srgbClr val="000000"/>
                          </a:solidFill>
                          <a:effectLst/>
                          <a:latin typeface="Arial" panose="020B0604020202020204" pitchFamily="34" charset="0"/>
                          <a:cs typeface="Arial" panose="020B0604020202020204" pitchFamily="34" charset="0"/>
                        </a:rPr>
                        <a:t>4</a:t>
                      </a:r>
                    </a:p>
                  </a:txBody>
                  <a:tcPr marL="6350" marR="6350" marT="6350" marB="0" anchor="ctr"/>
                </a:tc>
                <a:tc>
                  <a:txBody>
                    <a:bodyPr/>
                    <a:lstStyle/>
                    <a:p>
                      <a:pPr algn="ctr" fontAlgn="b"/>
                      <a:r>
                        <a:rPr lang="en-US" sz="1400" b="0" i="0" u="none" strike="noStrike">
                          <a:solidFill>
                            <a:srgbClr val="000000"/>
                          </a:solidFill>
                          <a:effectLst/>
                          <a:latin typeface="Arial" panose="020B0604020202020204" pitchFamily="34" charset="0"/>
                          <a:cs typeface="Arial" panose="020B0604020202020204" pitchFamily="34" charset="0"/>
                        </a:rPr>
                        <a:t>Moderate</a:t>
                      </a:r>
                    </a:p>
                  </a:txBody>
                  <a:tcPr anchor="ctr"/>
                </a:tc>
                <a:extLst>
                  <a:ext uri="{0D108BD9-81ED-4DB2-BD59-A6C34878D82A}">
                    <a16:rowId xmlns:a16="http://schemas.microsoft.com/office/drawing/2014/main" val="3477747041"/>
                  </a:ext>
                </a:extLst>
              </a:tr>
              <a:tr h="252952">
                <a:tc>
                  <a:txBody>
                    <a:bodyPr/>
                    <a:lstStyle/>
                    <a:p>
                      <a:pPr algn="l" fontAlgn="ctr"/>
                      <a:r>
                        <a:rPr lang="en-US" sz="1400" b="0" i="0" u="none" strike="noStrike" err="1">
                          <a:solidFill>
                            <a:srgbClr val="000000"/>
                          </a:solidFill>
                          <a:effectLst/>
                          <a:latin typeface="Arial" panose="020B0604020202020204" pitchFamily="34" charset="0"/>
                          <a:cs typeface="Arial" panose="020B0604020202020204" pitchFamily="34" charset="0"/>
                        </a:rPr>
                        <a:t>RdAlgn.Straight</a:t>
                      </a:r>
                      <a:r>
                        <a:rPr lang="en-US" sz="1400" b="0" i="0" u="none" strike="noStrike">
                          <a:solidFill>
                            <a:srgbClr val="000000"/>
                          </a:solidFill>
                          <a:effectLst/>
                          <a:latin typeface="Arial" panose="020B0604020202020204" pitchFamily="34" charset="0"/>
                          <a:cs typeface="Arial" panose="020B0604020202020204" pitchFamily="34" charset="0"/>
                        </a:rPr>
                        <a:t>, level</a:t>
                      </a:r>
                    </a:p>
                  </a:txBody>
                  <a:tcPr marL="6350" marR="6350" marT="6350" marB="0" anchor="ctr"/>
                </a:tc>
                <a:tc>
                  <a:txBody>
                    <a:bodyPr/>
                    <a:lstStyle/>
                    <a:p>
                      <a:pPr algn="ctr" fontAlgn="ctr"/>
                      <a:r>
                        <a:rPr lang="en-US" sz="1400" b="0" i="0" u="none" strike="noStrike">
                          <a:solidFill>
                            <a:srgbClr val="000000"/>
                          </a:solidFill>
                          <a:effectLst/>
                          <a:latin typeface="Arial" panose="020B0604020202020204" pitchFamily="34" charset="0"/>
                          <a:cs typeface="Arial" panose="020B0604020202020204" pitchFamily="34" charset="0"/>
                        </a:rPr>
                        <a:t>6</a:t>
                      </a:r>
                    </a:p>
                  </a:txBody>
                  <a:tcPr marL="6350" marR="6350" marT="635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400" b="0" i="0" u="none" strike="noStrike">
                          <a:solidFill>
                            <a:srgbClr val="000000"/>
                          </a:solidFill>
                          <a:effectLst/>
                          <a:latin typeface="Arial" panose="020B0604020202020204" pitchFamily="34" charset="0"/>
                          <a:cs typeface="Arial" panose="020B0604020202020204" pitchFamily="34" charset="0"/>
                        </a:rPr>
                        <a:t>High</a:t>
                      </a:r>
                    </a:p>
                  </a:txBody>
                  <a:tcPr anchor="ctr"/>
                </a:tc>
                <a:extLst>
                  <a:ext uri="{0D108BD9-81ED-4DB2-BD59-A6C34878D82A}">
                    <a16:rowId xmlns:a16="http://schemas.microsoft.com/office/drawing/2014/main" val="618524562"/>
                  </a:ext>
                </a:extLst>
              </a:tr>
              <a:tr h="252952">
                <a:tc>
                  <a:txBody>
                    <a:bodyPr/>
                    <a:lstStyle/>
                    <a:p>
                      <a:pPr algn="l" fontAlgn="ctr"/>
                      <a:r>
                        <a:rPr lang="en-US" sz="1400" b="0" i="0" u="none" strike="noStrike" err="1">
                          <a:solidFill>
                            <a:srgbClr val="000000"/>
                          </a:solidFill>
                          <a:effectLst/>
                          <a:latin typeface="Arial" panose="020B0604020202020204" pitchFamily="34" charset="0"/>
                          <a:cs typeface="Arial" panose="020B0604020202020204" pitchFamily="34" charset="0"/>
                        </a:rPr>
                        <a:t>CrSpeed.Greater</a:t>
                      </a:r>
                      <a:r>
                        <a:rPr lang="en-US" sz="1400" b="0" i="0" u="none" strike="noStrike">
                          <a:solidFill>
                            <a:srgbClr val="000000"/>
                          </a:solidFill>
                          <a:effectLst/>
                          <a:latin typeface="Arial" panose="020B0604020202020204" pitchFamily="34" charset="0"/>
                          <a:cs typeface="Arial" panose="020B0604020202020204" pitchFamily="34" charset="0"/>
                        </a:rPr>
                        <a:t> than 65</a:t>
                      </a:r>
                    </a:p>
                  </a:txBody>
                  <a:tcPr marL="6350" marR="6350" marT="6350" marB="0" anchor="ctr"/>
                </a:tc>
                <a:tc>
                  <a:txBody>
                    <a:bodyPr/>
                    <a:lstStyle/>
                    <a:p>
                      <a:pPr algn="ctr" fontAlgn="ctr"/>
                      <a:r>
                        <a:rPr lang="en-US" sz="1400" b="0" i="0" u="none" strike="noStrike">
                          <a:solidFill>
                            <a:srgbClr val="000000"/>
                          </a:solidFill>
                          <a:effectLst/>
                          <a:latin typeface="Arial" panose="020B0604020202020204" pitchFamily="34" charset="0"/>
                          <a:cs typeface="Arial" panose="020B0604020202020204" pitchFamily="34" charset="0"/>
                        </a:rPr>
                        <a:t>2</a:t>
                      </a:r>
                    </a:p>
                  </a:txBody>
                  <a:tcPr marL="6350" marR="6350" marT="635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400" b="0" i="0" u="none" strike="noStrike">
                          <a:solidFill>
                            <a:srgbClr val="000000"/>
                          </a:solidFill>
                          <a:effectLst/>
                          <a:latin typeface="Arial" panose="020B0604020202020204" pitchFamily="34" charset="0"/>
                          <a:cs typeface="Arial" panose="020B0604020202020204" pitchFamily="34" charset="0"/>
                        </a:rPr>
                        <a:t>Low</a:t>
                      </a:r>
                    </a:p>
                  </a:txBody>
                  <a:tcPr anchor="ctr"/>
                </a:tc>
                <a:extLst>
                  <a:ext uri="{0D108BD9-81ED-4DB2-BD59-A6C34878D82A}">
                    <a16:rowId xmlns:a16="http://schemas.microsoft.com/office/drawing/2014/main" val="3344125706"/>
                  </a:ext>
                </a:extLst>
              </a:tr>
              <a:tr h="252952">
                <a:tc>
                  <a:txBody>
                    <a:bodyPr/>
                    <a:lstStyle/>
                    <a:p>
                      <a:pPr algn="l" fontAlgn="ctr"/>
                      <a:r>
                        <a:rPr lang="en-US" sz="1400" b="0" i="0" u="none" strike="noStrike" err="1">
                          <a:solidFill>
                            <a:srgbClr val="000000"/>
                          </a:solidFill>
                          <a:effectLst/>
                          <a:latin typeface="Arial" panose="020B0604020202020204" pitchFamily="34" charset="0"/>
                          <a:cs typeface="Arial" panose="020B0604020202020204" pitchFamily="34" charset="0"/>
                        </a:rPr>
                        <a:t>ObjStrk.Other</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r>
                        <a:rPr lang="en-US" sz="1400" b="0" i="0" u="none" strike="noStrike">
                          <a:solidFill>
                            <a:srgbClr val="000000"/>
                          </a:solidFill>
                          <a:effectLst/>
                          <a:latin typeface="Arial" panose="020B0604020202020204" pitchFamily="34" charset="0"/>
                          <a:cs typeface="Arial" panose="020B0604020202020204" pitchFamily="34" charset="0"/>
                        </a:rPr>
                        <a:t>5</a:t>
                      </a:r>
                    </a:p>
                  </a:txBody>
                  <a:tcPr marL="6350" marR="6350" marT="635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400" b="0" i="0" u="none" strike="noStrike">
                          <a:solidFill>
                            <a:srgbClr val="000000"/>
                          </a:solidFill>
                          <a:effectLst/>
                          <a:latin typeface="Arial" panose="020B0604020202020204" pitchFamily="34" charset="0"/>
                          <a:cs typeface="Arial" panose="020B0604020202020204" pitchFamily="34" charset="0"/>
                        </a:rPr>
                        <a:t>High</a:t>
                      </a:r>
                    </a:p>
                  </a:txBody>
                  <a:tcPr anchor="ctr"/>
                </a:tc>
                <a:extLst>
                  <a:ext uri="{0D108BD9-81ED-4DB2-BD59-A6C34878D82A}">
                    <a16:rowId xmlns:a16="http://schemas.microsoft.com/office/drawing/2014/main" val="1286802186"/>
                  </a:ext>
                </a:extLst>
              </a:tr>
              <a:tr h="252952">
                <a:tc>
                  <a:txBody>
                    <a:bodyPr/>
                    <a:lstStyle/>
                    <a:p>
                      <a:pPr algn="l" fontAlgn="ctr"/>
                      <a:r>
                        <a:rPr lang="en-US" sz="1400" b="0" i="0" u="none" strike="noStrike" err="1">
                          <a:solidFill>
                            <a:srgbClr val="000000"/>
                          </a:solidFill>
                          <a:effectLst/>
                          <a:latin typeface="Arial" panose="020B0604020202020204" pitchFamily="34" charset="0"/>
                          <a:cs typeface="Arial" panose="020B0604020202020204" pitchFamily="34" charset="0"/>
                        </a:rPr>
                        <a:t>ConFac.Inattention</a:t>
                      </a:r>
                      <a:r>
                        <a:rPr lang="en-US" sz="1400" b="0" i="0" u="none" strike="noStrike">
                          <a:solidFill>
                            <a:srgbClr val="000000"/>
                          </a:solidFill>
                          <a:effectLst/>
                          <a:latin typeface="Arial" panose="020B0604020202020204" pitchFamily="34" charset="0"/>
                          <a:cs typeface="Arial" panose="020B0604020202020204" pitchFamily="34" charset="0"/>
                        </a:rPr>
                        <a:t>/fatigued</a:t>
                      </a:r>
                    </a:p>
                  </a:txBody>
                  <a:tcPr marL="6350" marR="6350" marT="6350" marB="0" anchor="ctr"/>
                </a:tc>
                <a:tc>
                  <a:txBody>
                    <a:bodyPr/>
                    <a:lstStyle/>
                    <a:p>
                      <a:pPr algn="ctr" fontAlgn="ctr"/>
                      <a:r>
                        <a:rPr lang="en-US" sz="1400" b="0" i="0" u="none" strike="noStrike">
                          <a:solidFill>
                            <a:srgbClr val="000000"/>
                          </a:solidFill>
                          <a:effectLst/>
                          <a:latin typeface="Arial" panose="020B0604020202020204" pitchFamily="34" charset="0"/>
                          <a:cs typeface="Arial" panose="020B0604020202020204" pitchFamily="34" charset="0"/>
                        </a:rPr>
                        <a:t>1</a:t>
                      </a:r>
                    </a:p>
                  </a:txBody>
                  <a:tcPr marL="6350" marR="6350" marT="6350" marB="0" anchor="ctr"/>
                </a:tc>
                <a:tc>
                  <a:txBody>
                    <a:bodyPr/>
                    <a:lstStyle/>
                    <a:p>
                      <a:pPr algn="ctr" fontAlgn="b"/>
                      <a:r>
                        <a:rPr lang="en-US" sz="1400" b="0" i="0" u="none" strike="noStrike">
                          <a:solidFill>
                            <a:srgbClr val="000000"/>
                          </a:solidFill>
                          <a:effectLst/>
                          <a:latin typeface="Arial" panose="020B0604020202020204" pitchFamily="34" charset="0"/>
                          <a:cs typeface="Arial" panose="020B0604020202020204" pitchFamily="34" charset="0"/>
                        </a:rPr>
                        <a:t>Low</a:t>
                      </a:r>
                    </a:p>
                  </a:txBody>
                  <a:tcPr anchor="ctr"/>
                </a:tc>
                <a:extLst>
                  <a:ext uri="{0D108BD9-81ED-4DB2-BD59-A6C34878D82A}">
                    <a16:rowId xmlns:a16="http://schemas.microsoft.com/office/drawing/2014/main" val="174838887"/>
                  </a:ext>
                </a:extLst>
              </a:tr>
              <a:tr h="252952">
                <a:tc>
                  <a:txBody>
                    <a:bodyPr/>
                    <a:lstStyle/>
                    <a:p>
                      <a:pPr algn="l" fontAlgn="ctr"/>
                      <a:r>
                        <a:rPr lang="en-US" sz="1400" b="0" i="0" u="none" strike="noStrike" err="1">
                          <a:solidFill>
                            <a:srgbClr val="000000"/>
                          </a:solidFill>
                          <a:effectLst/>
                          <a:latin typeface="Arial" panose="020B0604020202020204" pitchFamily="34" charset="0"/>
                          <a:cs typeface="Arial" panose="020B0604020202020204" pitchFamily="34" charset="0"/>
                        </a:rPr>
                        <a:t>RdAlgn.Straight</a:t>
                      </a:r>
                      <a:r>
                        <a:rPr lang="en-US" sz="1400" b="0" i="0" u="none" strike="noStrike">
                          <a:solidFill>
                            <a:srgbClr val="000000"/>
                          </a:solidFill>
                          <a:effectLst/>
                          <a:latin typeface="Arial" panose="020B0604020202020204" pitchFamily="34" charset="0"/>
                          <a:cs typeface="Arial" panose="020B0604020202020204" pitchFamily="34" charset="0"/>
                        </a:rPr>
                        <a:t>, grade</a:t>
                      </a:r>
                    </a:p>
                  </a:txBody>
                  <a:tcPr marL="6350" marR="6350" marT="6350" marB="0" anchor="ctr"/>
                </a:tc>
                <a:tc>
                  <a:txBody>
                    <a:bodyPr/>
                    <a:lstStyle/>
                    <a:p>
                      <a:pPr algn="ctr" fontAlgn="ctr"/>
                      <a:r>
                        <a:rPr lang="en-US" sz="1400" b="0" i="0" u="none" strike="noStrike">
                          <a:solidFill>
                            <a:srgbClr val="000000"/>
                          </a:solidFill>
                          <a:effectLst/>
                          <a:latin typeface="Arial" panose="020B0604020202020204" pitchFamily="34" charset="0"/>
                          <a:cs typeface="Arial" panose="020B0604020202020204" pitchFamily="34" charset="0"/>
                        </a:rPr>
                        <a:t>4</a:t>
                      </a:r>
                    </a:p>
                  </a:txBody>
                  <a:tcPr marL="6350" marR="6350" marT="635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400" b="0" i="0" u="none" strike="noStrike">
                          <a:solidFill>
                            <a:srgbClr val="000000"/>
                          </a:solidFill>
                          <a:effectLst/>
                          <a:latin typeface="Arial" panose="020B0604020202020204" pitchFamily="34" charset="0"/>
                          <a:cs typeface="Arial" panose="020B0604020202020204" pitchFamily="34" charset="0"/>
                        </a:rPr>
                        <a:t>Moderate</a:t>
                      </a:r>
                    </a:p>
                  </a:txBody>
                  <a:tcPr anchor="ctr"/>
                </a:tc>
                <a:extLst>
                  <a:ext uri="{0D108BD9-81ED-4DB2-BD59-A6C34878D82A}">
                    <a16:rowId xmlns:a16="http://schemas.microsoft.com/office/drawing/2014/main" val="2434532345"/>
                  </a:ext>
                </a:extLst>
              </a:tr>
            </a:tbl>
          </a:graphicData>
        </a:graphic>
      </p:graphicFrame>
      <p:pic>
        <p:nvPicPr>
          <p:cNvPr id="4" name="Picture 3" descr="A graph of different colored dots&#10;&#10;AI-generated content may be incorrect.">
            <a:extLst>
              <a:ext uri="{FF2B5EF4-FFF2-40B4-BE49-F238E27FC236}">
                <a16:creationId xmlns:a16="http://schemas.microsoft.com/office/drawing/2014/main" id="{C4B96C08-F385-5D0A-9E58-72CECFFB023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07333" y="1484894"/>
            <a:ext cx="5371036" cy="4102446"/>
          </a:xfrm>
          <a:prstGeom prst="rect">
            <a:avLst/>
          </a:prstGeom>
          <a:noFill/>
          <a:ln>
            <a:noFill/>
          </a:ln>
        </p:spPr>
      </p:pic>
    </p:spTree>
    <p:extLst>
      <p:ext uri="{BB962C8B-B14F-4D97-AF65-F5344CB8AC3E}">
        <p14:creationId xmlns:p14="http://schemas.microsoft.com/office/powerpoint/2010/main" val="95027420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E35945-77C4-459C-D406-3E8A9BFAF71A}"/>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8CBD86B9-5BDE-507C-4C35-196A53B7C9D8}"/>
              </a:ext>
            </a:extLst>
          </p:cNvPr>
          <p:cNvSpPr>
            <a:spLocks noGrp="1"/>
          </p:cNvSpPr>
          <p:nvPr>
            <p:ph type="title"/>
          </p:nvPr>
        </p:nvSpPr>
        <p:spPr>
          <a:xfrm>
            <a:off x="838199" y="365126"/>
            <a:ext cx="10981267" cy="684742"/>
          </a:xfrm>
        </p:spPr>
        <p:txBody>
          <a:bodyPr>
            <a:normAutofit fontScale="90000"/>
          </a:bodyPr>
          <a:lstStyle/>
          <a:p>
            <a:r>
              <a:rPr lang="en-US" b="1">
                <a:solidFill>
                  <a:srgbClr val="680000"/>
                </a:solidFill>
                <a:latin typeface="Arial" panose="020B0604020202020204" pitchFamily="34" charset="0"/>
                <a:cs typeface="Arial" panose="020B0604020202020204" pitchFamily="34" charset="0"/>
              </a:rPr>
              <a:t>SHAP Summary Plots</a:t>
            </a:r>
          </a:p>
        </p:txBody>
      </p:sp>
      <p:sp>
        <p:nvSpPr>
          <p:cNvPr id="2" name="Slide Number Placeholder 1">
            <a:extLst>
              <a:ext uri="{FF2B5EF4-FFF2-40B4-BE49-F238E27FC236}">
                <a16:creationId xmlns:a16="http://schemas.microsoft.com/office/drawing/2014/main" id="{346DB6F9-CA5D-3BED-7025-C39ABA92CAA7}"/>
              </a:ext>
            </a:extLst>
          </p:cNvPr>
          <p:cNvSpPr>
            <a:spLocks noGrp="1"/>
          </p:cNvSpPr>
          <p:nvPr>
            <p:ph type="sldNum" sz="quarter" idx="12"/>
          </p:nvPr>
        </p:nvSpPr>
        <p:spPr>
          <a:xfrm>
            <a:off x="8610600" y="6310311"/>
            <a:ext cx="2743200" cy="365125"/>
          </a:xfrm>
        </p:spPr>
        <p:txBody>
          <a:bodyPr/>
          <a:lstStyle/>
          <a:p>
            <a:fld id="{AD813B8F-0C96-4966-B9C2-C2B58D97F9E1}" type="slidenum">
              <a:rPr lang="en-US" sz="1600" smtClean="0"/>
              <a:t>32</a:t>
            </a:fld>
            <a:endParaRPr lang="en-US" sz="1600"/>
          </a:p>
        </p:txBody>
      </p:sp>
      <p:pic>
        <p:nvPicPr>
          <p:cNvPr id="15" name="Picture 14">
            <a:extLst>
              <a:ext uri="{FF2B5EF4-FFF2-40B4-BE49-F238E27FC236}">
                <a16:creationId xmlns:a16="http://schemas.microsoft.com/office/drawing/2014/main" id="{6CED3521-B954-93B8-04AA-F7CA00A53B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596247"/>
            <a:ext cx="12192000" cy="191434"/>
          </a:xfrm>
          <a:prstGeom prst="rect">
            <a:avLst/>
          </a:prstGeom>
        </p:spPr>
      </p:pic>
      <p:sp>
        <p:nvSpPr>
          <p:cNvPr id="12" name="TextBox 11">
            <a:extLst>
              <a:ext uri="{FF2B5EF4-FFF2-40B4-BE49-F238E27FC236}">
                <a16:creationId xmlns:a16="http://schemas.microsoft.com/office/drawing/2014/main" id="{B206703E-3B57-E183-18B7-B1BEA8CF7D5E}"/>
              </a:ext>
            </a:extLst>
          </p:cNvPr>
          <p:cNvSpPr txBox="1"/>
          <p:nvPr/>
        </p:nvSpPr>
        <p:spPr>
          <a:xfrm>
            <a:off x="3615489" y="3495423"/>
            <a:ext cx="1556425" cy="369332"/>
          </a:xfrm>
          <a:prstGeom prst="rect">
            <a:avLst/>
          </a:prstGeom>
          <a:noFill/>
        </p:spPr>
        <p:txBody>
          <a:bodyPr wrap="square" rtlCol="0">
            <a:spAutoFit/>
          </a:bodyPr>
          <a:lstStyle/>
          <a:p>
            <a:r>
              <a:rPr lang="en-US" b="1">
                <a:latin typeface="Arial" panose="020B0604020202020204" pitchFamily="34" charset="0"/>
                <a:cs typeface="Arial" panose="020B0604020202020204" pitchFamily="34" charset="0"/>
              </a:rPr>
              <a:t>Cluster 2</a:t>
            </a:r>
          </a:p>
        </p:txBody>
      </p:sp>
      <p:pic>
        <p:nvPicPr>
          <p:cNvPr id="3" name="Picture 2" descr="A diagram of a graph&#10;&#10;AI-generated content may be incorrect.">
            <a:extLst>
              <a:ext uri="{FF2B5EF4-FFF2-40B4-BE49-F238E27FC236}">
                <a16:creationId xmlns:a16="http://schemas.microsoft.com/office/drawing/2014/main" id="{D1187CC4-B89A-F365-7AB9-0D7BA06964A7}"/>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616704" y="1111101"/>
            <a:ext cx="3195889" cy="2441748"/>
          </a:xfrm>
          <a:prstGeom prst="rect">
            <a:avLst/>
          </a:prstGeom>
          <a:noFill/>
          <a:ln>
            <a:noFill/>
          </a:ln>
        </p:spPr>
      </p:pic>
      <p:pic>
        <p:nvPicPr>
          <p:cNvPr id="6" name="Picture 5" descr="A graph of different colored dots&#10;&#10;AI-generated content may be incorrect.">
            <a:extLst>
              <a:ext uri="{FF2B5EF4-FFF2-40B4-BE49-F238E27FC236}">
                <a16:creationId xmlns:a16="http://schemas.microsoft.com/office/drawing/2014/main" id="{B723E9B0-5286-6CF8-DEA3-0637A6AD881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527103" y="1111632"/>
            <a:ext cx="3195889" cy="2441217"/>
          </a:xfrm>
          <a:prstGeom prst="rect">
            <a:avLst/>
          </a:prstGeom>
          <a:noFill/>
          <a:ln>
            <a:noFill/>
          </a:ln>
        </p:spPr>
      </p:pic>
      <p:sp>
        <p:nvSpPr>
          <p:cNvPr id="7" name="TextBox 6">
            <a:extLst>
              <a:ext uri="{FF2B5EF4-FFF2-40B4-BE49-F238E27FC236}">
                <a16:creationId xmlns:a16="http://schemas.microsoft.com/office/drawing/2014/main" id="{9568A1C0-AF61-C984-1748-45E122A761CD}"/>
              </a:ext>
            </a:extLst>
          </p:cNvPr>
          <p:cNvSpPr txBox="1"/>
          <p:nvPr/>
        </p:nvSpPr>
        <p:spPr>
          <a:xfrm>
            <a:off x="7686227" y="3485194"/>
            <a:ext cx="1556425" cy="369332"/>
          </a:xfrm>
          <a:prstGeom prst="rect">
            <a:avLst/>
          </a:prstGeom>
          <a:noFill/>
        </p:spPr>
        <p:txBody>
          <a:bodyPr wrap="square" rtlCol="0">
            <a:spAutoFit/>
          </a:bodyPr>
          <a:lstStyle/>
          <a:p>
            <a:r>
              <a:rPr lang="en-US" b="1">
                <a:latin typeface="Arial" panose="020B0604020202020204" pitchFamily="34" charset="0"/>
                <a:cs typeface="Arial" panose="020B0604020202020204" pitchFamily="34" charset="0"/>
              </a:rPr>
              <a:t>Cluster 3</a:t>
            </a:r>
          </a:p>
        </p:txBody>
      </p:sp>
      <p:pic>
        <p:nvPicPr>
          <p:cNvPr id="4" name="Picture 3" descr="A diagram of different colored dots&#10;&#10;AI-generated content may be incorrect.">
            <a:extLst>
              <a:ext uri="{FF2B5EF4-FFF2-40B4-BE49-F238E27FC236}">
                <a16:creationId xmlns:a16="http://schemas.microsoft.com/office/drawing/2014/main" id="{C45993C5-A138-7EF9-E961-D62F6C0ECB82}"/>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640857" y="3863546"/>
            <a:ext cx="3171736" cy="2422004"/>
          </a:xfrm>
          <a:prstGeom prst="rect">
            <a:avLst/>
          </a:prstGeom>
          <a:noFill/>
          <a:ln>
            <a:noFill/>
          </a:ln>
        </p:spPr>
      </p:pic>
      <p:sp>
        <p:nvSpPr>
          <p:cNvPr id="8" name="TextBox 7">
            <a:extLst>
              <a:ext uri="{FF2B5EF4-FFF2-40B4-BE49-F238E27FC236}">
                <a16:creationId xmlns:a16="http://schemas.microsoft.com/office/drawing/2014/main" id="{0665A085-B9C6-8FEA-2FA4-4AFE5E39A1D9}"/>
              </a:ext>
            </a:extLst>
          </p:cNvPr>
          <p:cNvSpPr txBox="1"/>
          <p:nvPr/>
        </p:nvSpPr>
        <p:spPr>
          <a:xfrm>
            <a:off x="3624115" y="6226915"/>
            <a:ext cx="1556425" cy="369332"/>
          </a:xfrm>
          <a:prstGeom prst="rect">
            <a:avLst/>
          </a:prstGeom>
          <a:noFill/>
        </p:spPr>
        <p:txBody>
          <a:bodyPr wrap="square" rtlCol="0">
            <a:spAutoFit/>
          </a:bodyPr>
          <a:lstStyle/>
          <a:p>
            <a:r>
              <a:rPr lang="en-US" b="1">
                <a:latin typeface="Arial" panose="020B0604020202020204" pitchFamily="34" charset="0"/>
                <a:cs typeface="Arial" panose="020B0604020202020204" pitchFamily="34" charset="0"/>
              </a:rPr>
              <a:t>Cluster 4</a:t>
            </a:r>
          </a:p>
        </p:txBody>
      </p:sp>
      <p:pic>
        <p:nvPicPr>
          <p:cNvPr id="9" name="Picture 8" descr="A graph of different colored dots&#10;&#10;AI-generated content may be incorrect.">
            <a:extLst>
              <a:ext uri="{FF2B5EF4-FFF2-40B4-BE49-F238E27FC236}">
                <a16:creationId xmlns:a16="http://schemas.microsoft.com/office/drawing/2014/main" id="{100DE9C2-2FBD-7558-BF9F-46E10D176E58}"/>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539179" y="3863289"/>
            <a:ext cx="3171736" cy="2422261"/>
          </a:xfrm>
          <a:prstGeom prst="rect">
            <a:avLst/>
          </a:prstGeom>
          <a:noFill/>
          <a:ln>
            <a:noFill/>
          </a:ln>
        </p:spPr>
      </p:pic>
      <p:sp>
        <p:nvSpPr>
          <p:cNvPr id="10" name="TextBox 9">
            <a:extLst>
              <a:ext uri="{FF2B5EF4-FFF2-40B4-BE49-F238E27FC236}">
                <a16:creationId xmlns:a16="http://schemas.microsoft.com/office/drawing/2014/main" id="{B9B104B0-31DD-70D7-9B92-F0E9A29CA4A1}"/>
              </a:ext>
            </a:extLst>
          </p:cNvPr>
          <p:cNvSpPr txBox="1"/>
          <p:nvPr/>
        </p:nvSpPr>
        <p:spPr>
          <a:xfrm>
            <a:off x="7686228" y="6226915"/>
            <a:ext cx="1556425" cy="369332"/>
          </a:xfrm>
          <a:prstGeom prst="rect">
            <a:avLst/>
          </a:prstGeom>
          <a:noFill/>
        </p:spPr>
        <p:txBody>
          <a:bodyPr wrap="square" rtlCol="0">
            <a:spAutoFit/>
          </a:bodyPr>
          <a:lstStyle/>
          <a:p>
            <a:r>
              <a:rPr lang="en-US" b="1">
                <a:latin typeface="Arial" panose="020B0604020202020204" pitchFamily="34" charset="0"/>
                <a:cs typeface="Arial" panose="020B0604020202020204" pitchFamily="34" charset="0"/>
              </a:rPr>
              <a:t>Cluster 5</a:t>
            </a:r>
          </a:p>
        </p:txBody>
      </p:sp>
      <p:sp>
        <p:nvSpPr>
          <p:cNvPr id="11" name="TextBox 10">
            <a:extLst>
              <a:ext uri="{FF2B5EF4-FFF2-40B4-BE49-F238E27FC236}">
                <a16:creationId xmlns:a16="http://schemas.microsoft.com/office/drawing/2014/main" id="{66EBACCE-45C3-BED3-722D-46A0DD0DCB30}"/>
              </a:ext>
            </a:extLst>
          </p:cNvPr>
          <p:cNvSpPr txBox="1"/>
          <p:nvPr/>
        </p:nvSpPr>
        <p:spPr>
          <a:xfrm>
            <a:off x="981909" y="5648156"/>
            <a:ext cx="10584441" cy="923330"/>
          </a:xfrm>
          <a:prstGeom prst="rect">
            <a:avLst/>
          </a:prstGeom>
          <a:solidFill>
            <a:schemeClr val="accent6">
              <a:lumMod val="20000"/>
              <a:lumOff val="80000"/>
            </a:schemeClr>
          </a:solidFill>
        </p:spPr>
        <p:txBody>
          <a:bodyPr wrap="square">
            <a:spAutoFit/>
          </a:bodyPr>
          <a:lstStyle/>
          <a:p>
            <a:pPr marL="228600" marR="0" indent="0" algn="l">
              <a:buNone/>
            </a:pPr>
            <a:r>
              <a:rPr lang="en-US" sz="1800" b="1">
                <a:effectLst/>
                <a:latin typeface="Arial" panose="020B0604020202020204" pitchFamily="34" charset="0"/>
                <a:ea typeface="Times New Roman" panose="02020603050405020304" pitchFamily="18" charset="0"/>
                <a:cs typeface="Arial" panose="020B0604020202020204" pitchFamily="34" charset="0"/>
              </a:rPr>
              <a:t>RQ1.</a:t>
            </a:r>
            <a:r>
              <a:rPr lang="en-US" sz="1800">
                <a:effectLst/>
                <a:latin typeface="Arial" panose="020B0604020202020204" pitchFamily="34" charset="0"/>
                <a:ea typeface="Times New Roman" panose="02020603050405020304" pitchFamily="18" charset="0"/>
                <a:cs typeface="Arial" panose="020B0604020202020204" pitchFamily="34" charset="0"/>
              </a:rPr>
              <a:t> What behavioral, environmental, and roadway characteristics are most strongly associated with severe and fatal motorcycle crashes on rural undivided roadways, as identified through cluster correspondence analysis?</a:t>
            </a:r>
          </a:p>
        </p:txBody>
      </p:sp>
    </p:spTree>
    <p:extLst>
      <p:ext uri="{BB962C8B-B14F-4D97-AF65-F5344CB8AC3E}">
        <p14:creationId xmlns:p14="http://schemas.microsoft.com/office/powerpoint/2010/main" val="230872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7" grpId="0"/>
      <p:bldP spid="8" grpId="0"/>
      <p:bldP spid="10" grpId="0"/>
      <p:bldP spid="11"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78CC3A-78EB-8753-4532-A058FE6FBB1C}"/>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81B79575-A315-06E7-CF59-E3526E904317}"/>
              </a:ext>
            </a:extLst>
          </p:cNvPr>
          <p:cNvSpPr>
            <a:spLocks noGrp="1"/>
          </p:cNvSpPr>
          <p:nvPr>
            <p:ph type="title"/>
          </p:nvPr>
        </p:nvSpPr>
        <p:spPr>
          <a:xfrm>
            <a:off x="2538845" y="2941685"/>
            <a:ext cx="6812973" cy="684742"/>
          </a:xfrm>
        </p:spPr>
        <p:txBody>
          <a:bodyPr>
            <a:normAutofit fontScale="90000"/>
          </a:bodyPr>
          <a:lstStyle/>
          <a:p>
            <a:pPr algn="ctr"/>
            <a:r>
              <a:rPr lang="en-US" b="1">
                <a:solidFill>
                  <a:srgbClr val="680000"/>
                </a:solidFill>
                <a:latin typeface="Arial" panose="020B0604020202020204" pitchFamily="34" charset="0"/>
                <a:cs typeface="Arial" panose="020B0604020202020204" pitchFamily="34" charset="0"/>
              </a:rPr>
              <a:t>Random Parameter Logit Model Results</a:t>
            </a:r>
            <a:endParaRPr lang="en-US">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BBB7B477-4AD6-F315-8D61-03656CDCEE57}"/>
              </a:ext>
            </a:extLst>
          </p:cNvPr>
          <p:cNvSpPr>
            <a:spLocks noGrp="1"/>
          </p:cNvSpPr>
          <p:nvPr>
            <p:ph type="sldNum" sz="quarter" idx="12"/>
          </p:nvPr>
        </p:nvSpPr>
        <p:spPr>
          <a:xfrm>
            <a:off x="8610600" y="6310311"/>
            <a:ext cx="2743200" cy="365125"/>
          </a:xfrm>
        </p:spPr>
        <p:txBody>
          <a:bodyPr/>
          <a:lstStyle/>
          <a:p>
            <a:fld id="{AD813B8F-0C96-4966-B9C2-C2B58D97F9E1}" type="slidenum">
              <a:rPr lang="en-US" sz="1600" smtClean="0"/>
              <a:t>33</a:t>
            </a:fld>
            <a:endParaRPr lang="en-US" sz="1600"/>
          </a:p>
        </p:txBody>
      </p:sp>
      <p:pic>
        <p:nvPicPr>
          <p:cNvPr id="15" name="Picture 14">
            <a:extLst>
              <a:ext uri="{FF2B5EF4-FFF2-40B4-BE49-F238E27FC236}">
                <a16:creationId xmlns:a16="http://schemas.microsoft.com/office/drawing/2014/main" id="{2AFEC5B4-BEA3-E18C-CCEC-183E50BE17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596247"/>
            <a:ext cx="12192000" cy="191434"/>
          </a:xfrm>
          <a:prstGeom prst="rect">
            <a:avLst/>
          </a:prstGeom>
        </p:spPr>
      </p:pic>
      <p:pic>
        <p:nvPicPr>
          <p:cNvPr id="3" name="Picture 2">
            <a:extLst>
              <a:ext uri="{FF2B5EF4-FFF2-40B4-BE49-F238E27FC236}">
                <a16:creationId xmlns:a16="http://schemas.microsoft.com/office/drawing/2014/main" id="{0F2D6BBD-1C57-3A82-69B9-BC857DF232DF}"/>
              </a:ext>
            </a:extLst>
          </p:cNvPr>
          <p:cNvPicPr>
            <a:picLocks noChangeAspect="1"/>
          </p:cNvPicPr>
          <p:nvPr/>
        </p:nvPicPr>
        <p:blipFill>
          <a:blip r:embed="rId4"/>
          <a:stretch>
            <a:fillRect/>
          </a:stretch>
        </p:blipFill>
        <p:spPr>
          <a:xfrm>
            <a:off x="4949103" y="1314018"/>
            <a:ext cx="2293793" cy="1268422"/>
          </a:xfrm>
          <a:prstGeom prst="rect">
            <a:avLst/>
          </a:prstGeom>
        </p:spPr>
      </p:pic>
    </p:spTree>
    <p:extLst>
      <p:ext uri="{BB962C8B-B14F-4D97-AF65-F5344CB8AC3E}">
        <p14:creationId xmlns:p14="http://schemas.microsoft.com/office/powerpoint/2010/main" val="50352571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53FBF3-21F6-F5EC-6CC3-5FE081B72535}"/>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C3ECE581-987B-3BC9-3422-CD120F496970}"/>
              </a:ext>
            </a:extLst>
          </p:cNvPr>
          <p:cNvSpPr>
            <a:spLocks noGrp="1"/>
          </p:cNvSpPr>
          <p:nvPr>
            <p:ph type="title"/>
          </p:nvPr>
        </p:nvSpPr>
        <p:spPr>
          <a:xfrm>
            <a:off x="838199" y="365126"/>
            <a:ext cx="11353801" cy="684742"/>
          </a:xfrm>
        </p:spPr>
        <p:txBody>
          <a:bodyPr>
            <a:normAutofit fontScale="90000"/>
          </a:bodyPr>
          <a:lstStyle/>
          <a:p>
            <a:r>
              <a:rPr lang="en-US" b="1">
                <a:solidFill>
                  <a:srgbClr val="680000"/>
                </a:solidFill>
                <a:latin typeface="Arial" panose="020B0604020202020204" pitchFamily="34" charset="0"/>
                <a:cs typeface="Arial" panose="020B0604020202020204" pitchFamily="34" charset="0"/>
              </a:rPr>
              <a:t>Study Design for RPL Models</a:t>
            </a:r>
            <a:endParaRPr lang="en-US">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60760599-34C0-593E-1A77-A5A80B0F5C2C}"/>
              </a:ext>
            </a:extLst>
          </p:cNvPr>
          <p:cNvSpPr>
            <a:spLocks noGrp="1"/>
          </p:cNvSpPr>
          <p:nvPr>
            <p:ph type="sldNum" sz="quarter" idx="12"/>
          </p:nvPr>
        </p:nvSpPr>
        <p:spPr>
          <a:xfrm>
            <a:off x="8610600" y="6310311"/>
            <a:ext cx="2743200" cy="365125"/>
          </a:xfrm>
        </p:spPr>
        <p:txBody>
          <a:bodyPr/>
          <a:lstStyle/>
          <a:p>
            <a:fld id="{AD813B8F-0C96-4966-B9C2-C2B58D97F9E1}" type="slidenum">
              <a:rPr lang="en-US" sz="1600" smtClean="0">
                <a:latin typeface="Arial" panose="020B0604020202020204" pitchFamily="34" charset="0"/>
                <a:cs typeface="Arial" panose="020B0604020202020204" pitchFamily="34" charset="0"/>
              </a:rPr>
              <a:t>34</a:t>
            </a:fld>
            <a:endParaRPr lang="en-US" sz="1600">
              <a:latin typeface="Arial" panose="020B0604020202020204" pitchFamily="34" charset="0"/>
              <a:cs typeface="Arial" panose="020B0604020202020204" pitchFamily="34" charset="0"/>
            </a:endParaRPr>
          </a:p>
        </p:txBody>
      </p:sp>
      <p:pic>
        <p:nvPicPr>
          <p:cNvPr id="15" name="Picture 14">
            <a:extLst>
              <a:ext uri="{FF2B5EF4-FFF2-40B4-BE49-F238E27FC236}">
                <a16:creationId xmlns:a16="http://schemas.microsoft.com/office/drawing/2014/main" id="{2EB4E044-2610-9E05-20D2-D67BBB4406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596247"/>
            <a:ext cx="12192000" cy="191434"/>
          </a:xfrm>
          <a:prstGeom prst="rect">
            <a:avLst/>
          </a:prstGeom>
        </p:spPr>
      </p:pic>
      <p:pic>
        <p:nvPicPr>
          <p:cNvPr id="4" name="Picture 3">
            <a:extLst>
              <a:ext uri="{FF2B5EF4-FFF2-40B4-BE49-F238E27FC236}">
                <a16:creationId xmlns:a16="http://schemas.microsoft.com/office/drawing/2014/main" id="{4DA9229E-49C8-094A-60CB-0F939D6791C3}"/>
              </a:ext>
            </a:extLst>
          </p:cNvPr>
          <p:cNvPicPr>
            <a:picLocks noChangeAspect="1"/>
          </p:cNvPicPr>
          <p:nvPr/>
        </p:nvPicPr>
        <p:blipFill>
          <a:blip r:embed="rId4"/>
          <a:stretch>
            <a:fillRect/>
          </a:stretch>
        </p:blipFill>
        <p:spPr>
          <a:xfrm>
            <a:off x="912090" y="1283244"/>
            <a:ext cx="3964807" cy="1789157"/>
          </a:xfrm>
          <a:prstGeom prst="rect">
            <a:avLst/>
          </a:prstGeom>
          <a:ln w="25400">
            <a:solidFill>
              <a:srgbClr val="768692"/>
            </a:solidFill>
          </a:ln>
        </p:spPr>
      </p:pic>
      <p:sp>
        <p:nvSpPr>
          <p:cNvPr id="7" name="Arrow: Right 6">
            <a:extLst>
              <a:ext uri="{FF2B5EF4-FFF2-40B4-BE49-F238E27FC236}">
                <a16:creationId xmlns:a16="http://schemas.microsoft.com/office/drawing/2014/main" id="{2B66E1A6-C8EF-D16A-B3AD-92EA34A1A4C4}"/>
              </a:ext>
            </a:extLst>
          </p:cNvPr>
          <p:cNvSpPr/>
          <p:nvPr/>
        </p:nvSpPr>
        <p:spPr>
          <a:xfrm>
            <a:off x="5022166" y="2091248"/>
            <a:ext cx="443249" cy="191434"/>
          </a:xfrm>
          <a:prstGeom prst="rightArrow">
            <a:avLst/>
          </a:prstGeom>
          <a:solidFill>
            <a:srgbClr val="BD9C7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A73E3BAE-44FD-AC36-0773-3FA5EB904EA7}"/>
              </a:ext>
            </a:extLst>
          </p:cNvPr>
          <p:cNvPicPr>
            <a:picLocks noChangeAspect="1"/>
          </p:cNvPicPr>
          <p:nvPr/>
        </p:nvPicPr>
        <p:blipFill>
          <a:blip r:embed="rId5"/>
          <a:stretch>
            <a:fillRect/>
          </a:stretch>
        </p:blipFill>
        <p:spPr>
          <a:xfrm>
            <a:off x="8369413" y="1213680"/>
            <a:ext cx="2872509" cy="1783215"/>
          </a:xfrm>
          <a:prstGeom prst="rect">
            <a:avLst/>
          </a:prstGeom>
          <a:ln w="25400">
            <a:solidFill>
              <a:srgbClr val="768692"/>
            </a:solidFill>
          </a:ln>
        </p:spPr>
      </p:pic>
      <p:grpSp>
        <p:nvGrpSpPr>
          <p:cNvPr id="47" name="Group 46">
            <a:extLst>
              <a:ext uri="{FF2B5EF4-FFF2-40B4-BE49-F238E27FC236}">
                <a16:creationId xmlns:a16="http://schemas.microsoft.com/office/drawing/2014/main" id="{766E7211-97DD-70CE-E916-9885B7AA8FF5}"/>
              </a:ext>
            </a:extLst>
          </p:cNvPr>
          <p:cNvGrpSpPr/>
          <p:nvPr/>
        </p:nvGrpSpPr>
        <p:grpSpPr>
          <a:xfrm>
            <a:off x="5732114" y="1068723"/>
            <a:ext cx="1713751" cy="2265052"/>
            <a:chOff x="5477164" y="1436409"/>
            <a:chExt cx="1794764" cy="2435971"/>
          </a:xfrm>
        </p:grpSpPr>
        <p:sp>
          <p:nvSpPr>
            <p:cNvPr id="10" name="Oval 9">
              <a:extLst>
                <a:ext uri="{FF2B5EF4-FFF2-40B4-BE49-F238E27FC236}">
                  <a16:creationId xmlns:a16="http://schemas.microsoft.com/office/drawing/2014/main" id="{99C84ADC-13F1-DCB4-C85B-27C735EE3ED7}"/>
                </a:ext>
              </a:extLst>
            </p:cNvPr>
            <p:cNvSpPr/>
            <p:nvPr/>
          </p:nvSpPr>
          <p:spPr>
            <a:xfrm>
              <a:off x="5477164" y="1436409"/>
              <a:ext cx="406400" cy="392097"/>
            </a:xfrm>
            <a:prstGeom prst="ellipse">
              <a:avLst/>
            </a:prstGeom>
            <a:solidFill>
              <a:srgbClr val="EAA876"/>
            </a:solidFill>
            <a:ln w="28575">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atin typeface="Arial" panose="020B0604020202020204" pitchFamily="34" charset="0"/>
                  <a:cs typeface="Arial" panose="020B0604020202020204" pitchFamily="34" charset="0"/>
                </a:rPr>
                <a:t>K</a:t>
              </a:r>
            </a:p>
          </p:txBody>
        </p:sp>
        <p:sp>
          <p:nvSpPr>
            <p:cNvPr id="11" name="Oval 10">
              <a:extLst>
                <a:ext uri="{FF2B5EF4-FFF2-40B4-BE49-F238E27FC236}">
                  <a16:creationId xmlns:a16="http://schemas.microsoft.com/office/drawing/2014/main" id="{5542C9C4-537B-B21B-9F52-DAF9379E4AB2}"/>
                </a:ext>
              </a:extLst>
            </p:cNvPr>
            <p:cNvSpPr/>
            <p:nvPr/>
          </p:nvSpPr>
          <p:spPr>
            <a:xfrm>
              <a:off x="5477164" y="1908105"/>
              <a:ext cx="406400" cy="392097"/>
            </a:xfrm>
            <a:prstGeom prst="ellipse">
              <a:avLst/>
            </a:prstGeom>
            <a:solidFill>
              <a:srgbClr val="BEB468"/>
            </a:solidFill>
            <a:ln w="28575">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atin typeface="Arial" panose="020B0604020202020204" pitchFamily="34" charset="0"/>
                  <a:cs typeface="Arial" panose="020B0604020202020204" pitchFamily="34" charset="0"/>
                </a:rPr>
                <a:t>A</a:t>
              </a:r>
            </a:p>
          </p:txBody>
        </p:sp>
        <p:sp>
          <p:nvSpPr>
            <p:cNvPr id="12" name="Oval 11">
              <a:extLst>
                <a:ext uri="{FF2B5EF4-FFF2-40B4-BE49-F238E27FC236}">
                  <a16:creationId xmlns:a16="http://schemas.microsoft.com/office/drawing/2014/main" id="{346EB842-1302-EE4D-A1EE-6CDE8A1C50DD}"/>
                </a:ext>
              </a:extLst>
            </p:cNvPr>
            <p:cNvSpPr/>
            <p:nvPr/>
          </p:nvSpPr>
          <p:spPr>
            <a:xfrm>
              <a:off x="5477164" y="2387603"/>
              <a:ext cx="406400" cy="392097"/>
            </a:xfrm>
            <a:prstGeom prst="ellipse">
              <a:avLst/>
            </a:prstGeom>
            <a:solidFill>
              <a:srgbClr val="768692"/>
            </a:solidFill>
            <a:ln w="28575">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atin typeface="Arial" panose="020B0604020202020204" pitchFamily="34" charset="0"/>
                  <a:cs typeface="Arial" panose="020B0604020202020204" pitchFamily="34" charset="0"/>
                </a:rPr>
                <a:t>B</a:t>
              </a:r>
            </a:p>
          </p:txBody>
        </p:sp>
        <p:sp>
          <p:nvSpPr>
            <p:cNvPr id="13" name="Oval 12">
              <a:extLst>
                <a:ext uri="{FF2B5EF4-FFF2-40B4-BE49-F238E27FC236}">
                  <a16:creationId xmlns:a16="http://schemas.microsoft.com/office/drawing/2014/main" id="{2DE764FB-4E12-BB1C-4112-90815BA58CB5}"/>
                </a:ext>
              </a:extLst>
            </p:cNvPr>
            <p:cNvSpPr/>
            <p:nvPr/>
          </p:nvSpPr>
          <p:spPr>
            <a:xfrm>
              <a:off x="5477164" y="2867101"/>
              <a:ext cx="406400" cy="392097"/>
            </a:xfrm>
            <a:prstGeom prst="ellipse">
              <a:avLst/>
            </a:prstGeom>
            <a:solidFill>
              <a:srgbClr val="B77C77"/>
            </a:solidFill>
            <a:ln w="28575">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atin typeface="Arial" panose="020B0604020202020204" pitchFamily="34" charset="0"/>
                  <a:cs typeface="Arial" panose="020B0604020202020204" pitchFamily="34" charset="0"/>
                </a:rPr>
                <a:t>C</a:t>
              </a:r>
            </a:p>
          </p:txBody>
        </p:sp>
        <p:sp>
          <p:nvSpPr>
            <p:cNvPr id="14" name="Oval 13">
              <a:extLst>
                <a:ext uri="{FF2B5EF4-FFF2-40B4-BE49-F238E27FC236}">
                  <a16:creationId xmlns:a16="http://schemas.microsoft.com/office/drawing/2014/main" id="{5259EB51-2822-A5FD-BE69-F605034BC3C2}"/>
                </a:ext>
              </a:extLst>
            </p:cNvPr>
            <p:cNvSpPr/>
            <p:nvPr/>
          </p:nvSpPr>
          <p:spPr>
            <a:xfrm>
              <a:off x="5477164" y="3349085"/>
              <a:ext cx="406400" cy="392097"/>
            </a:xfrm>
            <a:prstGeom prst="ellipse">
              <a:avLst/>
            </a:prstGeom>
            <a:solidFill>
              <a:srgbClr val="BD9C71"/>
            </a:solidFill>
            <a:ln w="28575">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atin typeface="Arial" panose="020B0604020202020204" pitchFamily="34" charset="0"/>
                  <a:cs typeface="Arial" panose="020B0604020202020204" pitchFamily="34" charset="0"/>
                </a:rPr>
                <a:t>O</a:t>
              </a:r>
            </a:p>
          </p:txBody>
        </p:sp>
        <p:cxnSp>
          <p:nvCxnSpPr>
            <p:cNvPr id="17" name="Straight Arrow Connector 16">
              <a:extLst>
                <a:ext uri="{FF2B5EF4-FFF2-40B4-BE49-F238E27FC236}">
                  <a16:creationId xmlns:a16="http://schemas.microsoft.com/office/drawing/2014/main" id="{D7CE01B3-483D-9508-5615-88C0FD7E1005}"/>
                </a:ext>
              </a:extLst>
            </p:cNvPr>
            <p:cNvCxnSpPr>
              <a:cxnSpLocks/>
              <a:stCxn id="10" idx="6"/>
              <a:endCxn id="21" idx="2"/>
            </p:cNvCxnSpPr>
            <p:nvPr/>
          </p:nvCxnSpPr>
          <p:spPr>
            <a:xfrm>
              <a:off x="5883564" y="1632458"/>
              <a:ext cx="637959" cy="271227"/>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38577B1E-2C22-F5FC-AFC3-758E588438DA}"/>
                </a:ext>
              </a:extLst>
            </p:cNvPr>
            <p:cNvCxnSpPr>
              <a:cxnSpLocks/>
              <a:stCxn id="11" idx="6"/>
              <a:endCxn id="21" idx="2"/>
            </p:cNvCxnSpPr>
            <p:nvPr/>
          </p:nvCxnSpPr>
          <p:spPr>
            <a:xfrm flipV="1">
              <a:off x="5883564" y="1903685"/>
              <a:ext cx="637959" cy="200469"/>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9F813C90-B96E-EC04-E61D-C39F11BDEFFA}"/>
                </a:ext>
              </a:extLst>
            </p:cNvPr>
            <p:cNvSpPr/>
            <p:nvPr/>
          </p:nvSpPr>
          <p:spPr>
            <a:xfrm>
              <a:off x="6521523" y="1555737"/>
              <a:ext cx="750405" cy="695895"/>
            </a:xfrm>
            <a:prstGeom prst="ellipse">
              <a:avLst/>
            </a:prstGeom>
            <a:solidFill>
              <a:srgbClr val="C1B1AF">
                <a:alpha val="90000"/>
              </a:srgbClr>
            </a:solidFill>
            <a:ln w="28575">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Arial" panose="020B0604020202020204" pitchFamily="34" charset="0"/>
                  <a:cs typeface="Arial" panose="020B0604020202020204" pitchFamily="34" charset="0"/>
                </a:rPr>
                <a:t>KA</a:t>
              </a:r>
            </a:p>
          </p:txBody>
        </p:sp>
        <p:cxnSp>
          <p:nvCxnSpPr>
            <p:cNvPr id="22" name="Straight Arrow Connector 21">
              <a:extLst>
                <a:ext uri="{FF2B5EF4-FFF2-40B4-BE49-F238E27FC236}">
                  <a16:creationId xmlns:a16="http://schemas.microsoft.com/office/drawing/2014/main" id="{E3349CDB-83AF-2435-9FC3-771580CF8999}"/>
                </a:ext>
              </a:extLst>
            </p:cNvPr>
            <p:cNvCxnSpPr>
              <a:cxnSpLocks/>
              <a:endCxn id="24" idx="2"/>
            </p:cNvCxnSpPr>
            <p:nvPr/>
          </p:nvCxnSpPr>
          <p:spPr>
            <a:xfrm>
              <a:off x="5883564" y="2505570"/>
              <a:ext cx="625209" cy="251931"/>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DAA5365B-EC85-A669-DCF1-4CCA2A23F4DD}"/>
                </a:ext>
              </a:extLst>
            </p:cNvPr>
            <p:cNvCxnSpPr>
              <a:cxnSpLocks/>
              <a:endCxn id="24" idx="2"/>
            </p:cNvCxnSpPr>
            <p:nvPr/>
          </p:nvCxnSpPr>
          <p:spPr>
            <a:xfrm flipV="1">
              <a:off x="5883564" y="2757501"/>
              <a:ext cx="625209" cy="219765"/>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24" name="Oval 23">
              <a:extLst>
                <a:ext uri="{FF2B5EF4-FFF2-40B4-BE49-F238E27FC236}">
                  <a16:creationId xmlns:a16="http://schemas.microsoft.com/office/drawing/2014/main" id="{83F0DDF5-C225-F6CA-6C74-19999BE99FB8}"/>
                </a:ext>
              </a:extLst>
            </p:cNvPr>
            <p:cNvSpPr/>
            <p:nvPr/>
          </p:nvSpPr>
          <p:spPr>
            <a:xfrm>
              <a:off x="6508773" y="2405134"/>
              <a:ext cx="750405" cy="704734"/>
            </a:xfrm>
            <a:prstGeom prst="ellipse">
              <a:avLst/>
            </a:prstGeom>
            <a:solidFill>
              <a:srgbClr val="C1B1AF">
                <a:alpha val="50000"/>
              </a:srgbClr>
            </a:solidFill>
            <a:ln w="28575">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Arial" panose="020B0604020202020204" pitchFamily="34" charset="0"/>
                  <a:cs typeface="Arial" panose="020B0604020202020204" pitchFamily="34" charset="0"/>
                </a:rPr>
                <a:t>BC</a:t>
              </a:r>
            </a:p>
          </p:txBody>
        </p:sp>
        <p:cxnSp>
          <p:nvCxnSpPr>
            <p:cNvPr id="26" name="Straight Arrow Connector 25">
              <a:extLst>
                <a:ext uri="{FF2B5EF4-FFF2-40B4-BE49-F238E27FC236}">
                  <a16:creationId xmlns:a16="http://schemas.microsoft.com/office/drawing/2014/main" id="{A0920F13-D6AD-7ED3-4E6D-2DCDDBDFA008}"/>
                </a:ext>
              </a:extLst>
            </p:cNvPr>
            <p:cNvCxnSpPr>
              <a:cxnSpLocks/>
              <a:stCxn id="14" idx="6"/>
              <a:endCxn id="27" idx="2"/>
            </p:cNvCxnSpPr>
            <p:nvPr/>
          </p:nvCxnSpPr>
          <p:spPr>
            <a:xfrm flipV="1">
              <a:off x="5883564" y="3545133"/>
              <a:ext cx="684837" cy="1"/>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E85E05DC-72F5-CE13-1E8D-3204811E99C4}"/>
                </a:ext>
              </a:extLst>
            </p:cNvPr>
            <p:cNvSpPr/>
            <p:nvPr/>
          </p:nvSpPr>
          <p:spPr>
            <a:xfrm>
              <a:off x="6568401" y="3217885"/>
              <a:ext cx="703527" cy="654495"/>
            </a:xfrm>
            <a:prstGeom prst="ellipse">
              <a:avLst/>
            </a:prstGeom>
            <a:solidFill>
              <a:srgbClr val="C1B1AF">
                <a:alpha val="20000"/>
              </a:srgbClr>
            </a:solidFill>
            <a:ln w="28575">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Arial" panose="020B0604020202020204" pitchFamily="34" charset="0"/>
                  <a:cs typeface="Arial" panose="020B0604020202020204" pitchFamily="34" charset="0"/>
                </a:rPr>
                <a:t>O</a:t>
              </a:r>
            </a:p>
          </p:txBody>
        </p:sp>
      </p:grpSp>
      <p:sp>
        <p:nvSpPr>
          <p:cNvPr id="48" name="Arrow: Right 47">
            <a:extLst>
              <a:ext uri="{FF2B5EF4-FFF2-40B4-BE49-F238E27FC236}">
                <a16:creationId xmlns:a16="http://schemas.microsoft.com/office/drawing/2014/main" id="{67700215-7679-5FB5-51CA-4609CA8A07BF}"/>
              </a:ext>
            </a:extLst>
          </p:cNvPr>
          <p:cNvSpPr/>
          <p:nvPr/>
        </p:nvSpPr>
        <p:spPr>
          <a:xfrm>
            <a:off x="7642334" y="2082105"/>
            <a:ext cx="443249" cy="191434"/>
          </a:xfrm>
          <a:prstGeom prst="rightArrow">
            <a:avLst/>
          </a:prstGeom>
          <a:solidFill>
            <a:srgbClr val="BD9C7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49" name="Arrow: Down 48">
            <a:extLst>
              <a:ext uri="{FF2B5EF4-FFF2-40B4-BE49-F238E27FC236}">
                <a16:creationId xmlns:a16="http://schemas.microsoft.com/office/drawing/2014/main" id="{BB0CF6E5-E5D5-341B-871B-E5607E292C33}"/>
              </a:ext>
            </a:extLst>
          </p:cNvPr>
          <p:cNvSpPr/>
          <p:nvPr/>
        </p:nvSpPr>
        <p:spPr>
          <a:xfrm>
            <a:off x="9781544" y="3494030"/>
            <a:ext cx="203200" cy="437333"/>
          </a:xfrm>
          <a:prstGeom prst="downArrow">
            <a:avLst/>
          </a:prstGeom>
          <a:solidFill>
            <a:srgbClr val="BD9C7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nvGrpSpPr>
          <p:cNvPr id="60" name="Group 59">
            <a:extLst>
              <a:ext uri="{FF2B5EF4-FFF2-40B4-BE49-F238E27FC236}">
                <a16:creationId xmlns:a16="http://schemas.microsoft.com/office/drawing/2014/main" id="{08E9ADDD-D7A5-63E3-B158-A7AF40C7B4F5}"/>
              </a:ext>
            </a:extLst>
          </p:cNvPr>
          <p:cNvGrpSpPr/>
          <p:nvPr/>
        </p:nvGrpSpPr>
        <p:grpSpPr>
          <a:xfrm>
            <a:off x="3963868" y="4368509"/>
            <a:ext cx="3798286" cy="1300745"/>
            <a:chOff x="6943605" y="4155616"/>
            <a:chExt cx="3798286" cy="1300745"/>
          </a:xfrm>
        </p:grpSpPr>
        <p:sp>
          <p:nvSpPr>
            <p:cNvPr id="50" name="Rectangle: Rounded Corners 49">
              <a:extLst>
                <a:ext uri="{FF2B5EF4-FFF2-40B4-BE49-F238E27FC236}">
                  <a16:creationId xmlns:a16="http://schemas.microsoft.com/office/drawing/2014/main" id="{A45F27F7-277D-843A-BD5E-6CABBEB5CE2F}"/>
                </a:ext>
              </a:extLst>
            </p:cNvPr>
            <p:cNvSpPr/>
            <p:nvPr/>
          </p:nvSpPr>
          <p:spPr>
            <a:xfrm>
              <a:off x="8675255" y="4235785"/>
              <a:ext cx="2066636" cy="1180871"/>
            </a:xfrm>
            <a:prstGeom prst="roundRect">
              <a:avLst/>
            </a:prstGeom>
            <a:solidFill>
              <a:srgbClr val="C1B1A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Arial" panose="020B0604020202020204" pitchFamily="34" charset="0"/>
                  <a:cs typeface="Arial" panose="020B0604020202020204" pitchFamily="34" charset="0"/>
                </a:rPr>
                <a:t>Cluster based 5 datasets</a:t>
              </a:r>
            </a:p>
          </p:txBody>
        </p:sp>
        <p:cxnSp>
          <p:nvCxnSpPr>
            <p:cNvPr id="52" name="Connector: Elbow 51">
              <a:extLst>
                <a:ext uri="{FF2B5EF4-FFF2-40B4-BE49-F238E27FC236}">
                  <a16:creationId xmlns:a16="http://schemas.microsoft.com/office/drawing/2014/main" id="{87E25CFF-EEF9-7D03-3C70-874EE3A8B7F5}"/>
                </a:ext>
              </a:extLst>
            </p:cNvPr>
            <p:cNvCxnSpPr>
              <a:stCxn id="50" idx="1"/>
            </p:cNvCxnSpPr>
            <p:nvPr/>
          </p:nvCxnSpPr>
          <p:spPr>
            <a:xfrm rot="10800000">
              <a:off x="7909887" y="4344735"/>
              <a:ext cx="765368" cy="48148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ACFEC152-054E-6FBC-9470-E72482C3B961}"/>
                </a:ext>
              </a:extLst>
            </p:cNvPr>
            <p:cNvCxnSpPr>
              <a:stCxn id="50" idx="1"/>
            </p:cNvCxnSpPr>
            <p:nvPr/>
          </p:nvCxnSpPr>
          <p:spPr>
            <a:xfrm flipH="1" flipV="1">
              <a:off x="7909887" y="4826220"/>
              <a:ext cx="765368"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Connector: Elbow 55">
              <a:extLst>
                <a:ext uri="{FF2B5EF4-FFF2-40B4-BE49-F238E27FC236}">
                  <a16:creationId xmlns:a16="http://schemas.microsoft.com/office/drawing/2014/main" id="{2B4C5043-8E22-EC30-67B8-414F50AAD0B9}"/>
                </a:ext>
              </a:extLst>
            </p:cNvPr>
            <p:cNvCxnSpPr>
              <a:stCxn id="50" idx="1"/>
            </p:cNvCxnSpPr>
            <p:nvPr/>
          </p:nvCxnSpPr>
          <p:spPr>
            <a:xfrm rot="10800000" flipV="1">
              <a:off x="7909887" y="4826220"/>
              <a:ext cx="765368" cy="446829"/>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82159F43-2E22-962F-0EED-C41BE8F34C7B}"/>
                </a:ext>
              </a:extLst>
            </p:cNvPr>
            <p:cNvSpPr txBox="1"/>
            <p:nvPr/>
          </p:nvSpPr>
          <p:spPr>
            <a:xfrm>
              <a:off x="7063894" y="4155616"/>
              <a:ext cx="765368" cy="369332"/>
            </a:xfrm>
            <a:prstGeom prst="rect">
              <a:avLst/>
            </a:prstGeom>
            <a:noFill/>
          </p:spPr>
          <p:txBody>
            <a:bodyPr wrap="square" rtlCol="0">
              <a:spAutoFit/>
            </a:bodyPr>
            <a:lstStyle/>
            <a:p>
              <a:pPr algn="ctr"/>
              <a:r>
                <a:rPr lang="en-US">
                  <a:latin typeface="Arial" panose="020B0604020202020204" pitchFamily="34" charset="0"/>
                  <a:cs typeface="Arial" panose="020B0604020202020204" pitchFamily="34" charset="0"/>
                </a:rPr>
                <a:t>MNL</a:t>
              </a:r>
            </a:p>
          </p:txBody>
        </p:sp>
        <p:sp>
          <p:nvSpPr>
            <p:cNvPr id="58" name="TextBox 57">
              <a:extLst>
                <a:ext uri="{FF2B5EF4-FFF2-40B4-BE49-F238E27FC236}">
                  <a16:creationId xmlns:a16="http://schemas.microsoft.com/office/drawing/2014/main" id="{114C3989-AC85-EF08-D4C7-8B179334A4C1}"/>
                </a:ext>
              </a:extLst>
            </p:cNvPr>
            <p:cNvSpPr txBox="1"/>
            <p:nvPr/>
          </p:nvSpPr>
          <p:spPr>
            <a:xfrm>
              <a:off x="7063894" y="4655352"/>
              <a:ext cx="765368" cy="369332"/>
            </a:xfrm>
            <a:prstGeom prst="rect">
              <a:avLst/>
            </a:prstGeom>
            <a:noFill/>
          </p:spPr>
          <p:txBody>
            <a:bodyPr wrap="square" rtlCol="0">
              <a:spAutoFit/>
            </a:bodyPr>
            <a:lstStyle/>
            <a:p>
              <a:pPr algn="ctr"/>
              <a:r>
                <a:rPr lang="en-US">
                  <a:latin typeface="Arial" panose="020B0604020202020204" pitchFamily="34" charset="0"/>
                  <a:cs typeface="Arial" panose="020B0604020202020204" pitchFamily="34" charset="0"/>
                </a:rPr>
                <a:t>RPL</a:t>
              </a:r>
            </a:p>
          </p:txBody>
        </p:sp>
        <p:sp>
          <p:nvSpPr>
            <p:cNvPr id="59" name="TextBox 58">
              <a:extLst>
                <a:ext uri="{FF2B5EF4-FFF2-40B4-BE49-F238E27FC236}">
                  <a16:creationId xmlns:a16="http://schemas.microsoft.com/office/drawing/2014/main" id="{23836B0C-FB2A-B550-B354-0EF8D0619905}"/>
                </a:ext>
              </a:extLst>
            </p:cNvPr>
            <p:cNvSpPr txBox="1"/>
            <p:nvPr/>
          </p:nvSpPr>
          <p:spPr>
            <a:xfrm>
              <a:off x="6943605" y="5087029"/>
              <a:ext cx="1005947" cy="369332"/>
            </a:xfrm>
            <a:prstGeom prst="rect">
              <a:avLst/>
            </a:prstGeom>
            <a:noFill/>
          </p:spPr>
          <p:txBody>
            <a:bodyPr wrap="square" rtlCol="0">
              <a:spAutoFit/>
            </a:bodyPr>
            <a:lstStyle/>
            <a:p>
              <a:pPr algn="ctr"/>
              <a:r>
                <a:rPr lang="en-US">
                  <a:latin typeface="Arial" panose="020B0604020202020204" pitchFamily="34" charset="0"/>
                  <a:cs typeface="Arial" panose="020B0604020202020204" pitchFamily="34" charset="0"/>
                </a:rPr>
                <a:t>RPLHM</a:t>
              </a:r>
            </a:p>
          </p:txBody>
        </p:sp>
      </p:grpSp>
      <p:grpSp>
        <p:nvGrpSpPr>
          <p:cNvPr id="66" name="Group 65">
            <a:extLst>
              <a:ext uri="{FF2B5EF4-FFF2-40B4-BE49-F238E27FC236}">
                <a16:creationId xmlns:a16="http://schemas.microsoft.com/office/drawing/2014/main" id="{C31CB1A9-00D8-8212-0E28-6B405C9DF147}"/>
              </a:ext>
            </a:extLst>
          </p:cNvPr>
          <p:cNvGrpSpPr/>
          <p:nvPr/>
        </p:nvGrpSpPr>
        <p:grpSpPr>
          <a:xfrm>
            <a:off x="8548672" y="4145500"/>
            <a:ext cx="2670784" cy="1888080"/>
            <a:chOff x="8453631" y="4348041"/>
            <a:chExt cx="2670784" cy="1888080"/>
          </a:xfrm>
        </p:grpSpPr>
        <p:pic>
          <p:nvPicPr>
            <p:cNvPr id="61" name="Picture 60" descr="A graph with red lines&#10;&#10;AI-generated content may be incorrect.">
              <a:extLst>
                <a:ext uri="{FF2B5EF4-FFF2-40B4-BE49-F238E27FC236}">
                  <a16:creationId xmlns:a16="http://schemas.microsoft.com/office/drawing/2014/main" id="{03F42177-4DF4-2260-EEFA-8C01B45842A1}"/>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453631" y="4348041"/>
              <a:ext cx="1318053" cy="615451"/>
            </a:xfrm>
            <a:prstGeom prst="rect">
              <a:avLst/>
            </a:prstGeom>
            <a:noFill/>
          </p:spPr>
        </p:pic>
        <p:pic>
          <p:nvPicPr>
            <p:cNvPr id="62" name="Picture 61" descr="A chart with text and numbers&#10;&#10;AI-generated content may be incorrect.">
              <a:extLst>
                <a:ext uri="{FF2B5EF4-FFF2-40B4-BE49-F238E27FC236}">
                  <a16:creationId xmlns:a16="http://schemas.microsoft.com/office/drawing/2014/main" id="{48BB8690-88A1-E10B-CAD2-0728C0BB853F}"/>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771684" y="4362024"/>
              <a:ext cx="1318052" cy="615451"/>
            </a:xfrm>
            <a:prstGeom prst="rect">
              <a:avLst/>
            </a:prstGeom>
            <a:noFill/>
          </p:spPr>
        </p:pic>
        <p:pic>
          <p:nvPicPr>
            <p:cNvPr id="63" name="Picture 62" descr="A screenshot of a graph&#10;&#10;AI-generated content may be incorrect.">
              <a:extLst>
                <a:ext uri="{FF2B5EF4-FFF2-40B4-BE49-F238E27FC236}">
                  <a16:creationId xmlns:a16="http://schemas.microsoft.com/office/drawing/2014/main" id="{948B719A-9904-69BF-0C6F-AB3265D0AED1}"/>
                </a:ext>
              </a:extLst>
            </p:cNvPr>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453631" y="4958491"/>
              <a:ext cx="1387410" cy="689633"/>
            </a:xfrm>
            <a:prstGeom prst="rect">
              <a:avLst/>
            </a:prstGeom>
            <a:noFill/>
          </p:spPr>
        </p:pic>
        <p:pic>
          <p:nvPicPr>
            <p:cNvPr id="64" name="Picture 63" descr="A white and blue graph with black text&#10;&#10;AI-generated content may be incorrect.">
              <a:extLst>
                <a:ext uri="{FF2B5EF4-FFF2-40B4-BE49-F238E27FC236}">
                  <a16:creationId xmlns:a16="http://schemas.microsoft.com/office/drawing/2014/main" id="{D448268E-E8D2-1C3C-D646-90A7334ABC9C}"/>
                </a:ext>
              </a:extLst>
            </p:cNvPr>
            <p:cNvPicPr>
              <a:picLocks noChangeAspect="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9806363" y="4971494"/>
              <a:ext cx="1318052" cy="655157"/>
            </a:xfrm>
            <a:prstGeom prst="rect">
              <a:avLst/>
            </a:prstGeom>
            <a:noFill/>
          </p:spPr>
        </p:pic>
        <p:pic>
          <p:nvPicPr>
            <p:cNvPr id="65" name="Picture 64" descr="A screenshot of a graph&#10;&#10;AI-generated content may be incorrect.">
              <a:extLst>
                <a:ext uri="{FF2B5EF4-FFF2-40B4-BE49-F238E27FC236}">
                  <a16:creationId xmlns:a16="http://schemas.microsoft.com/office/drawing/2014/main" id="{57412579-1420-9FA9-B5B8-FA1BD73D7753}"/>
                </a:ext>
              </a:extLst>
            </p:cNvPr>
            <p:cNvPicPr>
              <a:picLocks noChangeAspect="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9049019" y="5580832"/>
              <a:ext cx="1592026" cy="655289"/>
            </a:xfrm>
            <a:prstGeom prst="rect">
              <a:avLst/>
            </a:prstGeom>
            <a:noFill/>
          </p:spPr>
        </p:pic>
      </p:grpSp>
      <p:sp>
        <p:nvSpPr>
          <p:cNvPr id="67" name="TextBox 66">
            <a:extLst>
              <a:ext uri="{FF2B5EF4-FFF2-40B4-BE49-F238E27FC236}">
                <a16:creationId xmlns:a16="http://schemas.microsoft.com/office/drawing/2014/main" id="{03BE179B-601D-F450-728E-636635AFCDFC}"/>
              </a:ext>
            </a:extLst>
          </p:cNvPr>
          <p:cNvSpPr txBox="1"/>
          <p:nvPr/>
        </p:nvSpPr>
        <p:spPr>
          <a:xfrm>
            <a:off x="8816011" y="6014405"/>
            <a:ext cx="2611680" cy="276999"/>
          </a:xfrm>
          <a:prstGeom prst="rect">
            <a:avLst/>
          </a:prstGeom>
          <a:noFill/>
        </p:spPr>
        <p:txBody>
          <a:bodyPr wrap="square" rtlCol="0">
            <a:spAutoFit/>
          </a:bodyPr>
          <a:lstStyle/>
          <a:p>
            <a:r>
              <a:rPr lang="en-US" sz="1200" b="1">
                <a:latin typeface="Arial" panose="020B0604020202020204" pitchFamily="34" charset="0"/>
                <a:cs typeface="Arial" panose="020B0604020202020204" pitchFamily="34" charset="0"/>
              </a:rPr>
              <a:t>Variable Selection for RPL</a:t>
            </a:r>
          </a:p>
        </p:txBody>
      </p:sp>
      <p:sp>
        <p:nvSpPr>
          <p:cNvPr id="68" name="Arrow: Left 67">
            <a:extLst>
              <a:ext uri="{FF2B5EF4-FFF2-40B4-BE49-F238E27FC236}">
                <a16:creationId xmlns:a16="http://schemas.microsoft.com/office/drawing/2014/main" id="{492E87F3-C329-BFEF-61C6-13375F046DBC}"/>
              </a:ext>
            </a:extLst>
          </p:cNvPr>
          <p:cNvSpPr/>
          <p:nvPr/>
        </p:nvSpPr>
        <p:spPr>
          <a:xfrm>
            <a:off x="7851006" y="4905097"/>
            <a:ext cx="443249" cy="191434"/>
          </a:xfrm>
          <a:prstGeom prst="leftArrow">
            <a:avLst/>
          </a:prstGeom>
          <a:solidFill>
            <a:srgbClr val="BD9C7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TextBox 72">
            <a:extLst>
              <a:ext uri="{FF2B5EF4-FFF2-40B4-BE49-F238E27FC236}">
                <a16:creationId xmlns:a16="http://schemas.microsoft.com/office/drawing/2014/main" id="{35D557B8-6CE2-AF0F-F7FB-521BAA6A3686}"/>
              </a:ext>
            </a:extLst>
          </p:cNvPr>
          <p:cNvSpPr txBox="1"/>
          <p:nvPr/>
        </p:nvSpPr>
        <p:spPr>
          <a:xfrm>
            <a:off x="1338887" y="3186419"/>
            <a:ext cx="2824262" cy="276999"/>
          </a:xfrm>
          <a:prstGeom prst="rect">
            <a:avLst/>
          </a:prstGeom>
          <a:noFill/>
        </p:spPr>
        <p:txBody>
          <a:bodyPr wrap="square" rtlCol="0">
            <a:spAutoFit/>
          </a:bodyPr>
          <a:lstStyle/>
          <a:p>
            <a:pPr algn="ctr"/>
            <a:r>
              <a:rPr lang="en-US" sz="1200" b="1">
                <a:latin typeface="Arial" panose="020B0604020202020204" pitchFamily="34" charset="0"/>
                <a:cs typeface="Arial" panose="020B0604020202020204" pitchFamily="34" charset="0"/>
              </a:rPr>
              <a:t>Cluster- based dataset</a:t>
            </a:r>
          </a:p>
        </p:txBody>
      </p:sp>
      <p:sp>
        <p:nvSpPr>
          <p:cNvPr id="74" name="TextBox 73">
            <a:extLst>
              <a:ext uri="{FF2B5EF4-FFF2-40B4-BE49-F238E27FC236}">
                <a16:creationId xmlns:a16="http://schemas.microsoft.com/office/drawing/2014/main" id="{F2C6B58A-4313-0DE1-504A-AADA0F74E726}"/>
              </a:ext>
            </a:extLst>
          </p:cNvPr>
          <p:cNvSpPr txBox="1"/>
          <p:nvPr/>
        </p:nvSpPr>
        <p:spPr>
          <a:xfrm>
            <a:off x="5176859" y="3442725"/>
            <a:ext cx="2824262" cy="276999"/>
          </a:xfrm>
          <a:prstGeom prst="rect">
            <a:avLst/>
          </a:prstGeom>
          <a:noFill/>
        </p:spPr>
        <p:txBody>
          <a:bodyPr wrap="square" rtlCol="0">
            <a:spAutoFit/>
          </a:bodyPr>
          <a:lstStyle/>
          <a:p>
            <a:pPr algn="ctr"/>
            <a:r>
              <a:rPr lang="en-US" sz="1200" b="1">
                <a:latin typeface="Arial" panose="020B0604020202020204" pitchFamily="34" charset="0"/>
                <a:cs typeface="Arial" panose="020B0604020202020204" pitchFamily="34" charset="0"/>
              </a:rPr>
              <a:t>Injury level combinations</a:t>
            </a:r>
          </a:p>
        </p:txBody>
      </p:sp>
      <p:sp>
        <p:nvSpPr>
          <p:cNvPr id="75" name="TextBox 74">
            <a:extLst>
              <a:ext uri="{FF2B5EF4-FFF2-40B4-BE49-F238E27FC236}">
                <a16:creationId xmlns:a16="http://schemas.microsoft.com/office/drawing/2014/main" id="{3EE7775C-1747-3CD2-5676-D53C85AB5EC2}"/>
              </a:ext>
            </a:extLst>
          </p:cNvPr>
          <p:cNvSpPr txBox="1"/>
          <p:nvPr/>
        </p:nvSpPr>
        <p:spPr>
          <a:xfrm>
            <a:off x="8369413" y="3019270"/>
            <a:ext cx="2824262" cy="276999"/>
          </a:xfrm>
          <a:prstGeom prst="rect">
            <a:avLst/>
          </a:prstGeom>
          <a:noFill/>
        </p:spPr>
        <p:txBody>
          <a:bodyPr wrap="square" rtlCol="0">
            <a:spAutoFit/>
          </a:bodyPr>
          <a:lstStyle/>
          <a:p>
            <a:pPr algn="ctr"/>
            <a:r>
              <a:rPr lang="en-US" sz="1200" b="1">
                <a:latin typeface="Arial" panose="020B0604020202020204" pitchFamily="34" charset="0"/>
                <a:cs typeface="Arial" panose="020B0604020202020204" pitchFamily="34" charset="0"/>
              </a:rPr>
              <a:t>One-hot encoded dataset </a:t>
            </a:r>
          </a:p>
        </p:txBody>
      </p:sp>
    </p:spTree>
    <p:extLst>
      <p:ext uri="{BB962C8B-B14F-4D97-AF65-F5344CB8AC3E}">
        <p14:creationId xmlns:p14="http://schemas.microsoft.com/office/powerpoint/2010/main" val="1817959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6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48" grpId="0" animBg="1"/>
      <p:bldP spid="49" grpId="0" animBg="1"/>
      <p:bldP spid="67" grpId="0"/>
      <p:bldP spid="68" grpId="0" animBg="1"/>
      <p:bldP spid="73" grpId="0"/>
      <p:bldP spid="74" grpId="0"/>
      <p:bldP spid="75"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8D7593-E4D9-E8B6-9D15-C0612B1B4358}"/>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17C81C45-99A3-B856-8D77-0007E48E94C8}"/>
              </a:ext>
            </a:extLst>
          </p:cNvPr>
          <p:cNvSpPr>
            <a:spLocks noGrp="1"/>
          </p:cNvSpPr>
          <p:nvPr>
            <p:ph type="title"/>
          </p:nvPr>
        </p:nvSpPr>
        <p:spPr>
          <a:xfrm>
            <a:off x="838199" y="365126"/>
            <a:ext cx="11353801" cy="684742"/>
          </a:xfrm>
        </p:spPr>
        <p:txBody>
          <a:bodyPr>
            <a:normAutofit fontScale="90000"/>
          </a:bodyPr>
          <a:lstStyle/>
          <a:p>
            <a:r>
              <a:rPr lang="en-US" b="1">
                <a:solidFill>
                  <a:srgbClr val="680000"/>
                </a:solidFill>
                <a:latin typeface="Arial" panose="020B0604020202020204" pitchFamily="34" charset="0"/>
                <a:cs typeface="Arial" panose="020B0604020202020204" pitchFamily="34" charset="0"/>
              </a:rPr>
              <a:t>Cluster Based Injury Levels</a:t>
            </a:r>
            <a:endParaRPr lang="en-US">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910E4C91-8AF1-BC29-427A-287CF4C86D98}"/>
              </a:ext>
            </a:extLst>
          </p:cNvPr>
          <p:cNvSpPr>
            <a:spLocks noGrp="1"/>
          </p:cNvSpPr>
          <p:nvPr>
            <p:ph type="sldNum" sz="quarter" idx="12"/>
          </p:nvPr>
        </p:nvSpPr>
        <p:spPr>
          <a:xfrm>
            <a:off x="8610600" y="6310311"/>
            <a:ext cx="2743200" cy="365125"/>
          </a:xfrm>
        </p:spPr>
        <p:txBody>
          <a:bodyPr/>
          <a:lstStyle/>
          <a:p>
            <a:fld id="{AD813B8F-0C96-4966-B9C2-C2B58D97F9E1}" type="slidenum">
              <a:rPr lang="en-US" sz="1600" smtClean="0"/>
              <a:t>35</a:t>
            </a:fld>
            <a:endParaRPr lang="en-US" sz="1600"/>
          </a:p>
        </p:txBody>
      </p:sp>
      <p:pic>
        <p:nvPicPr>
          <p:cNvPr id="15" name="Picture 14">
            <a:extLst>
              <a:ext uri="{FF2B5EF4-FFF2-40B4-BE49-F238E27FC236}">
                <a16:creationId xmlns:a16="http://schemas.microsoft.com/office/drawing/2014/main" id="{4F2B1CE3-6B8B-7860-8731-0810CEE58A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596247"/>
            <a:ext cx="12192000" cy="191434"/>
          </a:xfrm>
          <a:prstGeom prst="rect">
            <a:avLst/>
          </a:prstGeom>
        </p:spPr>
      </p:pic>
      <p:pic>
        <p:nvPicPr>
          <p:cNvPr id="19" name="Picture 18">
            <a:extLst>
              <a:ext uri="{FF2B5EF4-FFF2-40B4-BE49-F238E27FC236}">
                <a16:creationId xmlns:a16="http://schemas.microsoft.com/office/drawing/2014/main" id="{6D8D82CA-FDEF-0604-AB1D-FF5FB9C5304A}"/>
              </a:ext>
            </a:extLst>
          </p:cNvPr>
          <p:cNvPicPr>
            <a:picLocks noChangeAspect="1"/>
          </p:cNvPicPr>
          <p:nvPr/>
        </p:nvPicPr>
        <p:blipFill>
          <a:blip r:embed="rId4"/>
          <a:stretch>
            <a:fillRect/>
          </a:stretch>
        </p:blipFill>
        <p:spPr>
          <a:xfrm>
            <a:off x="4922045" y="1131318"/>
            <a:ext cx="6910387" cy="5178993"/>
          </a:xfrm>
          <a:prstGeom prst="rect">
            <a:avLst/>
          </a:prstGeom>
        </p:spPr>
      </p:pic>
      <p:graphicFrame>
        <p:nvGraphicFramePr>
          <p:cNvPr id="6" name="Table 5">
            <a:extLst>
              <a:ext uri="{FF2B5EF4-FFF2-40B4-BE49-F238E27FC236}">
                <a16:creationId xmlns:a16="http://schemas.microsoft.com/office/drawing/2014/main" id="{0504B31C-7ED8-C5D0-7C39-46F91DB518FD}"/>
              </a:ext>
            </a:extLst>
          </p:cNvPr>
          <p:cNvGraphicFramePr>
            <a:graphicFrameLocks noGrp="1"/>
          </p:cNvGraphicFramePr>
          <p:nvPr>
            <p:extLst>
              <p:ext uri="{D42A27DB-BD31-4B8C-83A1-F6EECF244321}">
                <p14:modId xmlns:p14="http://schemas.microsoft.com/office/powerpoint/2010/main" val="498874754"/>
              </p:ext>
            </p:extLst>
          </p:nvPr>
        </p:nvGraphicFramePr>
        <p:xfrm>
          <a:off x="966786" y="1449386"/>
          <a:ext cx="3590926" cy="4229895"/>
        </p:xfrm>
        <a:graphic>
          <a:graphicData uri="http://schemas.openxmlformats.org/drawingml/2006/table">
            <a:tbl>
              <a:tblPr>
                <a:tableStyleId>{5DA37D80-6434-44D0-A028-1B22A696006F}</a:tableStyleId>
              </a:tblPr>
              <a:tblGrid>
                <a:gridCol w="1769270">
                  <a:extLst>
                    <a:ext uri="{9D8B030D-6E8A-4147-A177-3AD203B41FA5}">
                      <a16:colId xmlns:a16="http://schemas.microsoft.com/office/drawing/2014/main" val="1612035513"/>
                    </a:ext>
                  </a:extLst>
                </a:gridCol>
                <a:gridCol w="1821656">
                  <a:extLst>
                    <a:ext uri="{9D8B030D-6E8A-4147-A177-3AD203B41FA5}">
                      <a16:colId xmlns:a16="http://schemas.microsoft.com/office/drawing/2014/main" val="476885281"/>
                    </a:ext>
                  </a:extLst>
                </a:gridCol>
              </a:tblGrid>
              <a:tr h="845979">
                <a:tc>
                  <a:txBody>
                    <a:bodyPr/>
                    <a:lstStyle/>
                    <a:p>
                      <a:pPr algn="ctr" fontAlgn="ctr"/>
                      <a:r>
                        <a:rPr lang="en-US" sz="2000" b="1" u="none" strike="noStrike">
                          <a:effectLst/>
                          <a:latin typeface="Arial" panose="020B0604020202020204" pitchFamily="34" charset="0"/>
                          <a:cs typeface="Arial" panose="020B0604020202020204" pitchFamily="34" charset="0"/>
                        </a:rPr>
                        <a:t>Injury Levels</a:t>
                      </a:r>
                      <a:endParaRPr lang="en-US" sz="2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r>
                        <a:rPr lang="en-US" sz="2000" b="1" u="none" strike="noStrike">
                          <a:effectLst/>
                          <a:latin typeface="Arial" panose="020B0604020202020204" pitchFamily="34" charset="0"/>
                          <a:cs typeface="Arial" panose="020B0604020202020204" pitchFamily="34" charset="0"/>
                        </a:rPr>
                        <a:t>Total</a:t>
                      </a:r>
                      <a:endParaRPr lang="en-US" sz="20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extLst>
                  <a:ext uri="{0D108BD9-81ED-4DB2-BD59-A6C34878D82A}">
                    <a16:rowId xmlns:a16="http://schemas.microsoft.com/office/drawing/2014/main" val="2685691511"/>
                  </a:ext>
                </a:extLst>
              </a:tr>
              <a:tr h="845979">
                <a:tc>
                  <a:txBody>
                    <a:bodyPr/>
                    <a:lstStyle/>
                    <a:p>
                      <a:pPr algn="ctr" fontAlgn="ctr"/>
                      <a:r>
                        <a:rPr lang="en-US" sz="2000" u="none" strike="noStrike">
                          <a:effectLst/>
                          <a:latin typeface="Arial" panose="020B0604020202020204" pitchFamily="34" charset="0"/>
                          <a:cs typeface="Arial" panose="020B0604020202020204" pitchFamily="34" charset="0"/>
                        </a:rPr>
                        <a:t>KA</a:t>
                      </a:r>
                      <a:endParaRPr lang="en-US" sz="2000" b="0"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r>
                        <a:rPr lang="en-US" sz="2000" u="none" strike="noStrike">
                          <a:effectLst/>
                          <a:latin typeface="Arial" panose="020B0604020202020204" pitchFamily="34" charset="0"/>
                          <a:cs typeface="Arial" panose="020B0604020202020204" pitchFamily="34" charset="0"/>
                        </a:rPr>
                        <a:t>5,223</a:t>
                      </a:r>
                      <a:endParaRPr lang="en-US" sz="2000" b="0"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extLst>
                  <a:ext uri="{0D108BD9-81ED-4DB2-BD59-A6C34878D82A}">
                    <a16:rowId xmlns:a16="http://schemas.microsoft.com/office/drawing/2014/main" val="1476134362"/>
                  </a:ext>
                </a:extLst>
              </a:tr>
              <a:tr h="845979">
                <a:tc>
                  <a:txBody>
                    <a:bodyPr/>
                    <a:lstStyle/>
                    <a:p>
                      <a:pPr algn="ctr" fontAlgn="ctr"/>
                      <a:r>
                        <a:rPr lang="en-US" sz="2000" u="none" strike="noStrike">
                          <a:effectLst/>
                          <a:latin typeface="Arial" panose="020B0604020202020204" pitchFamily="34" charset="0"/>
                          <a:cs typeface="Arial" panose="020B0604020202020204" pitchFamily="34" charset="0"/>
                        </a:rPr>
                        <a:t>BC</a:t>
                      </a:r>
                      <a:endParaRPr lang="en-US" sz="2000" b="0"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r>
                        <a:rPr lang="en-US" sz="2000" u="none" strike="noStrike">
                          <a:effectLst/>
                          <a:latin typeface="Arial" panose="020B0604020202020204" pitchFamily="34" charset="0"/>
                          <a:cs typeface="Arial" panose="020B0604020202020204" pitchFamily="34" charset="0"/>
                        </a:rPr>
                        <a:t>5,728</a:t>
                      </a:r>
                      <a:endParaRPr lang="en-US" sz="2000" b="0"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extLst>
                  <a:ext uri="{0D108BD9-81ED-4DB2-BD59-A6C34878D82A}">
                    <a16:rowId xmlns:a16="http://schemas.microsoft.com/office/drawing/2014/main" val="1584358291"/>
                  </a:ext>
                </a:extLst>
              </a:tr>
              <a:tr h="845979">
                <a:tc>
                  <a:txBody>
                    <a:bodyPr/>
                    <a:lstStyle/>
                    <a:p>
                      <a:pPr algn="ctr" fontAlgn="ctr"/>
                      <a:r>
                        <a:rPr lang="en-US" sz="2000" u="none" strike="noStrike">
                          <a:effectLst/>
                          <a:latin typeface="Arial" panose="020B0604020202020204" pitchFamily="34" charset="0"/>
                          <a:cs typeface="Arial" panose="020B0604020202020204" pitchFamily="34" charset="0"/>
                        </a:rPr>
                        <a:t>O</a:t>
                      </a:r>
                      <a:endParaRPr lang="en-US" sz="2000" b="0"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r>
                        <a:rPr lang="en-US" sz="2000" u="none" strike="noStrike">
                          <a:effectLst/>
                          <a:latin typeface="Arial" panose="020B0604020202020204" pitchFamily="34" charset="0"/>
                          <a:cs typeface="Arial" panose="020B0604020202020204" pitchFamily="34" charset="0"/>
                        </a:rPr>
                        <a:t>1,802</a:t>
                      </a:r>
                      <a:endParaRPr lang="en-US" sz="2000" b="0"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extLst>
                  <a:ext uri="{0D108BD9-81ED-4DB2-BD59-A6C34878D82A}">
                    <a16:rowId xmlns:a16="http://schemas.microsoft.com/office/drawing/2014/main" val="1900473914"/>
                  </a:ext>
                </a:extLst>
              </a:tr>
              <a:tr h="845979">
                <a:tc>
                  <a:txBody>
                    <a:bodyPr/>
                    <a:lstStyle/>
                    <a:p>
                      <a:pPr algn="ctr" fontAlgn="ctr"/>
                      <a:r>
                        <a:rPr lang="en-US" sz="2000" u="none" strike="noStrike">
                          <a:effectLst/>
                          <a:latin typeface="Arial" panose="020B0604020202020204" pitchFamily="34" charset="0"/>
                          <a:cs typeface="Arial" panose="020B0604020202020204" pitchFamily="34" charset="0"/>
                        </a:rPr>
                        <a:t>Total</a:t>
                      </a:r>
                      <a:endParaRPr lang="en-US" sz="2000" b="0"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r>
                        <a:rPr lang="en-US" sz="2000" u="none" strike="noStrike">
                          <a:effectLst/>
                          <a:latin typeface="Arial" panose="020B0604020202020204" pitchFamily="34" charset="0"/>
                          <a:cs typeface="Arial" panose="020B0604020202020204" pitchFamily="34" charset="0"/>
                        </a:rPr>
                        <a:t>12,753</a:t>
                      </a:r>
                      <a:endParaRPr lang="en-US" sz="2000" b="0"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extLst>
                  <a:ext uri="{0D108BD9-81ED-4DB2-BD59-A6C34878D82A}">
                    <a16:rowId xmlns:a16="http://schemas.microsoft.com/office/drawing/2014/main" val="2163836570"/>
                  </a:ext>
                </a:extLst>
              </a:tr>
            </a:tbl>
          </a:graphicData>
        </a:graphic>
      </p:graphicFrame>
    </p:spTree>
    <p:extLst>
      <p:ext uri="{BB962C8B-B14F-4D97-AF65-F5344CB8AC3E}">
        <p14:creationId xmlns:p14="http://schemas.microsoft.com/office/powerpoint/2010/main" val="298034078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39BB6B-4692-AEF3-61F8-458BFC89BE8F}"/>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D2058616-CBA2-0B21-FC97-F1FBC96D8C3C}"/>
              </a:ext>
            </a:extLst>
          </p:cNvPr>
          <p:cNvSpPr>
            <a:spLocks noGrp="1"/>
          </p:cNvSpPr>
          <p:nvPr>
            <p:ph type="title"/>
          </p:nvPr>
        </p:nvSpPr>
        <p:spPr>
          <a:xfrm>
            <a:off x="838199" y="365126"/>
            <a:ext cx="11353801" cy="684742"/>
          </a:xfrm>
        </p:spPr>
        <p:txBody>
          <a:bodyPr>
            <a:normAutofit fontScale="90000"/>
          </a:bodyPr>
          <a:lstStyle/>
          <a:p>
            <a:r>
              <a:rPr lang="en-US" b="1">
                <a:solidFill>
                  <a:srgbClr val="680000"/>
                </a:solidFill>
                <a:latin typeface="Arial" panose="020B0604020202020204" pitchFamily="34" charset="0"/>
                <a:cs typeface="Arial" panose="020B0604020202020204" pitchFamily="34" charset="0"/>
              </a:rPr>
              <a:t>Rider Behavior</a:t>
            </a:r>
            <a:endParaRPr lang="en-US">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7623BFE1-417D-7E4B-9240-2B8E72032DDB}"/>
              </a:ext>
            </a:extLst>
          </p:cNvPr>
          <p:cNvSpPr>
            <a:spLocks noGrp="1"/>
          </p:cNvSpPr>
          <p:nvPr>
            <p:ph type="sldNum" sz="quarter" idx="12"/>
          </p:nvPr>
        </p:nvSpPr>
        <p:spPr>
          <a:xfrm>
            <a:off x="8610600" y="6310311"/>
            <a:ext cx="2743200" cy="365125"/>
          </a:xfrm>
        </p:spPr>
        <p:txBody>
          <a:bodyPr/>
          <a:lstStyle/>
          <a:p>
            <a:fld id="{AD813B8F-0C96-4966-B9C2-C2B58D97F9E1}" type="slidenum">
              <a:rPr lang="en-US" sz="1600" smtClean="0"/>
              <a:t>36</a:t>
            </a:fld>
            <a:endParaRPr lang="en-US" sz="1600"/>
          </a:p>
        </p:txBody>
      </p:sp>
      <p:pic>
        <p:nvPicPr>
          <p:cNvPr id="15" name="Picture 14">
            <a:extLst>
              <a:ext uri="{FF2B5EF4-FFF2-40B4-BE49-F238E27FC236}">
                <a16:creationId xmlns:a16="http://schemas.microsoft.com/office/drawing/2014/main" id="{493997B5-310B-D259-857E-40F648BFE9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596247"/>
            <a:ext cx="12192000" cy="191434"/>
          </a:xfrm>
          <a:prstGeom prst="rect">
            <a:avLst/>
          </a:prstGeom>
        </p:spPr>
      </p:pic>
      <p:graphicFrame>
        <p:nvGraphicFramePr>
          <p:cNvPr id="3" name="Table 2">
            <a:extLst>
              <a:ext uri="{FF2B5EF4-FFF2-40B4-BE49-F238E27FC236}">
                <a16:creationId xmlns:a16="http://schemas.microsoft.com/office/drawing/2014/main" id="{616EAEC9-1A29-5996-A536-260EB4BF4FCF}"/>
              </a:ext>
            </a:extLst>
          </p:cNvPr>
          <p:cNvGraphicFramePr>
            <a:graphicFrameLocks noGrp="1"/>
          </p:cNvGraphicFramePr>
          <p:nvPr>
            <p:extLst>
              <p:ext uri="{D42A27DB-BD31-4B8C-83A1-F6EECF244321}">
                <p14:modId xmlns:p14="http://schemas.microsoft.com/office/powerpoint/2010/main" val="1070006014"/>
              </p:ext>
            </p:extLst>
          </p:nvPr>
        </p:nvGraphicFramePr>
        <p:xfrm>
          <a:off x="968901" y="1456999"/>
          <a:ext cx="6073167" cy="4243158"/>
        </p:xfrm>
        <a:graphic>
          <a:graphicData uri="http://schemas.openxmlformats.org/drawingml/2006/table">
            <a:tbl>
              <a:tblPr firstRow="1" firstCol="1" bandRow="1">
                <a:tableStyleId>{5DA37D80-6434-44D0-A028-1B22A696006F}</a:tableStyleId>
              </a:tblPr>
              <a:tblGrid>
                <a:gridCol w="3359655">
                  <a:extLst>
                    <a:ext uri="{9D8B030D-6E8A-4147-A177-3AD203B41FA5}">
                      <a16:colId xmlns:a16="http://schemas.microsoft.com/office/drawing/2014/main" val="2233067971"/>
                    </a:ext>
                  </a:extLst>
                </a:gridCol>
                <a:gridCol w="2713512">
                  <a:extLst>
                    <a:ext uri="{9D8B030D-6E8A-4147-A177-3AD203B41FA5}">
                      <a16:colId xmlns:a16="http://schemas.microsoft.com/office/drawing/2014/main" val="91489939"/>
                    </a:ext>
                  </a:extLst>
                </a:gridCol>
              </a:tblGrid>
              <a:tr h="1414386">
                <a:tc>
                  <a:txBody>
                    <a:bodyPr/>
                    <a:lstStyle/>
                    <a:p>
                      <a:pPr marL="0" marR="0" indent="0" algn="l">
                        <a:lnSpc>
                          <a:spcPct val="100000"/>
                        </a:lnSpc>
                        <a:buNone/>
                      </a:pPr>
                      <a:r>
                        <a:rPr lang="en-US" sz="1800" b="0">
                          <a:effectLst/>
                          <a:latin typeface="Arial" panose="020B0604020202020204" pitchFamily="34" charset="0"/>
                          <a:cs typeface="Arial" panose="020B0604020202020204" pitchFamily="34" charset="0"/>
                        </a:rPr>
                        <a:t>Helmet not worn (1 if not worn, 0 otherwise) [KA]</a:t>
                      </a:r>
                      <a:endParaRPr lang="en-US" sz="1800" b="1">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indent="0" algn="ctr">
                        <a:lnSpc>
                          <a:spcPct val="100000"/>
                        </a:lnSpc>
                        <a:buNone/>
                      </a:pPr>
                      <a:r>
                        <a:rPr lang="en-US" sz="1800" b="0" kern="1200">
                          <a:solidFill>
                            <a:schemeClr val="tx1"/>
                          </a:solidFill>
                          <a:effectLst/>
                          <a:latin typeface="Arial" panose="020B0604020202020204" pitchFamily="34" charset="0"/>
                          <a:ea typeface="+mn-ea"/>
                          <a:cs typeface="Arial" panose="020B0604020202020204" pitchFamily="34" charset="0"/>
                        </a:rPr>
                        <a:t>1.583 (Cluster 1) </a:t>
                      </a:r>
                      <a:r>
                        <a:rPr lang="en-US" sz="1800" b="0">
                          <a:effectLst/>
                          <a:latin typeface="Arial" panose="020B0604020202020204" pitchFamily="34" charset="0"/>
                          <a:cs typeface="Arial" panose="020B0604020202020204" pitchFamily="34" charset="0"/>
                        </a:rPr>
                        <a:t>↑</a:t>
                      </a:r>
                      <a:endParaRPr lang="en-US" sz="1800" b="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2148776627"/>
                  </a:ext>
                </a:extLst>
              </a:tr>
              <a:tr h="1414386">
                <a:tc>
                  <a:txBody>
                    <a:bodyPr/>
                    <a:lstStyle/>
                    <a:p>
                      <a:pPr marL="0" marR="0" indent="0" algn="l">
                        <a:lnSpc>
                          <a:spcPct val="100000"/>
                        </a:lnSpc>
                        <a:buNone/>
                      </a:pPr>
                      <a:r>
                        <a:rPr lang="en-US" sz="1800" b="0">
                          <a:solidFill>
                            <a:schemeClr val="bg1">
                              <a:lumMod val="95000"/>
                            </a:schemeClr>
                          </a:solidFill>
                          <a:effectLst/>
                          <a:latin typeface="Arial" panose="020B0604020202020204" pitchFamily="34" charset="0"/>
                          <a:cs typeface="Arial" panose="020B0604020202020204" pitchFamily="34" charset="0"/>
                        </a:rPr>
                        <a:t>Helmet worn, damaged (1 if damaged, 0 otherwise) [BC]</a:t>
                      </a:r>
                      <a:endParaRPr lang="en-US" sz="1800" b="1">
                        <a:solidFill>
                          <a:schemeClr val="bg1">
                            <a:lumMod val="95000"/>
                          </a:schemeClr>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indent="0" algn="ctr">
                        <a:lnSpc>
                          <a:spcPct val="100000"/>
                        </a:lnSpc>
                        <a:buNone/>
                      </a:pPr>
                      <a:r>
                        <a:rPr lang="en-US" sz="1800" kern="1200">
                          <a:solidFill>
                            <a:schemeClr val="bg1">
                              <a:lumMod val="95000"/>
                            </a:schemeClr>
                          </a:solidFill>
                          <a:effectLst/>
                          <a:latin typeface="Arial" panose="020B0604020202020204" pitchFamily="34" charset="0"/>
                          <a:ea typeface="+mn-ea"/>
                          <a:cs typeface="Arial" panose="020B0604020202020204" pitchFamily="34" charset="0"/>
                        </a:rPr>
                        <a:t>-0.526(Cluster 3)</a:t>
                      </a:r>
                      <a:r>
                        <a:rPr lang="en-US" sz="1800" b="1">
                          <a:solidFill>
                            <a:schemeClr val="bg1">
                              <a:lumMod val="95000"/>
                            </a:schemeClr>
                          </a:solidFill>
                          <a:effectLst/>
                          <a:latin typeface="Arial" panose="020B0604020202020204" pitchFamily="34" charset="0"/>
                          <a:cs typeface="Arial" panose="020B0604020202020204" pitchFamily="34" charset="0"/>
                        </a:rPr>
                        <a:t> ↓</a:t>
                      </a:r>
                    </a:p>
                    <a:p>
                      <a:pPr marL="0" marR="0" indent="0" algn="ctr">
                        <a:lnSpc>
                          <a:spcPct val="100000"/>
                        </a:lnSpc>
                        <a:buNone/>
                      </a:pPr>
                      <a:r>
                        <a:rPr lang="en-US" sz="1800" kern="1200">
                          <a:solidFill>
                            <a:schemeClr val="bg1">
                              <a:lumMod val="95000"/>
                            </a:schemeClr>
                          </a:solidFill>
                          <a:effectLst/>
                          <a:latin typeface="Arial" panose="020B0604020202020204" pitchFamily="34" charset="0"/>
                          <a:ea typeface="+mn-ea"/>
                          <a:cs typeface="Arial" panose="020B0604020202020204" pitchFamily="34" charset="0"/>
                        </a:rPr>
                        <a:t>0.233 (Cluster 4)</a:t>
                      </a:r>
                      <a:r>
                        <a:rPr lang="en-US" sz="1800" b="1">
                          <a:solidFill>
                            <a:schemeClr val="bg1">
                              <a:lumMod val="95000"/>
                            </a:schemeClr>
                          </a:solidFill>
                          <a:effectLst/>
                          <a:latin typeface="Arial" panose="020B0604020202020204" pitchFamily="34" charset="0"/>
                          <a:cs typeface="Arial" panose="020B0604020202020204" pitchFamily="34" charset="0"/>
                        </a:rPr>
                        <a:t> ↑</a:t>
                      </a:r>
                      <a:endParaRPr lang="en-US" sz="1800">
                        <a:solidFill>
                          <a:schemeClr val="bg1">
                            <a:lumMod val="95000"/>
                          </a:schemeClr>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2355823346"/>
                  </a:ext>
                </a:extLst>
              </a:tr>
              <a:tr h="1414386">
                <a:tc>
                  <a:txBody>
                    <a:bodyPr/>
                    <a:lstStyle/>
                    <a:p>
                      <a:pPr marL="0" marR="0" indent="0" algn="l">
                        <a:lnSpc>
                          <a:spcPct val="100000"/>
                        </a:lnSpc>
                        <a:buNone/>
                      </a:pPr>
                      <a:r>
                        <a:rPr lang="en-US" sz="1800" b="0">
                          <a:solidFill>
                            <a:schemeClr val="bg1">
                              <a:lumMod val="95000"/>
                            </a:schemeClr>
                          </a:solidFill>
                          <a:effectLst/>
                          <a:latin typeface="Arial" panose="020B0604020202020204" pitchFamily="34" charset="0"/>
                          <a:cs typeface="Arial" panose="020B0604020202020204" pitchFamily="34" charset="0"/>
                        </a:rPr>
                        <a:t>Unsafe speed (1 if rider riding with an unsafe speed, 0 otherwise)  [O] </a:t>
                      </a:r>
                      <a:endParaRPr lang="en-US" sz="1800" b="1">
                        <a:solidFill>
                          <a:schemeClr val="bg1">
                            <a:lumMod val="95000"/>
                          </a:schemeClr>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kern="1200">
                          <a:solidFill>
                            <a:schemeClr val="bg1">
                              <a:lumMod val="95000"/>
                            </a:schemeClr>
                          </a:solidFill>
                          <a:effectLst/>
                          <a:latin typeface="Arial" panose="020B0604020202020204" pitchFamily="34" charset="0"/>
                          <a:ea typeface="+mn-ea"/>
                          <a:cs typeface="Arial" panose="020B0604020202020204" pitchFamily="34" charset="0"/>
                        </a:rPr>
                        <a:t>-0.502 (Cluster 1) ↓</a:t>
                      </a:r>
                    </a:p>
                    <a:p>
                      <a:pPr marL="0" marR="0" indent="0" algn="ctr" defTabSz="914400" rtl="0" eaLnBrk="1" latinLnBrk="0" hangingPunct="1">
                        <a:lnSpc>
                          <a:spcPct val="100000"/>
                        </a:lnSpc>
                        <a:buNone/>
                      </a:pPr>
                      <a:r>
                        <a:rPr lang="en-US" sz="1800" kern="1200">
                          <a:solidFill>
                            <a:schemeClr val="bg1">
                              <a:lumMod val="95000"/>
                            </a:schemeClr>
                          </a:solidFill>
                          <a:effectLst/>
                          <a:latin typeface="Arial" panose="020B0604020202020204" pitchFamily="34" charset="0"/>
                          <a:ea typeface="+mn-ea"/>
                          <a:cs typeface="Arial" panose="020B0604020202020204" pitchFamily="34" charset="0"/>
                        </a:rPr>
                        <a:t>0.641 (Cluster 4) ↑</a:t>
                      </a:r>
                    </a:p>
                    <a:p>
                      <a:pPr marL="0" marR="0" indent="0" algn="ctr">
                        <a:lnSpc>
                          <a:spcPct val="100000"/>
                        </a:lnSpc>
                        <a:buNone/>
                      </a:pPr>
                      <a:endParaRPr lang="en-US" sz="1200">
                        <a:solidFill>
                          <a:schemeClr val="bg1">
                            <a:lumMod val="9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4117748329"/>
                  </a:ext>
                </a:extLst>
              </a:tr>
            </a:tbl>
          </a:graphicData>
        </a:graphic>
      </p:graphicFrame>
      <p:pic>
        <p:nvPicPr>
          <p:cNvPr id="4" name="Picture 3">
            <a:extLst>
              <a:ext uri="{FF2B5EF4-FFF2-40B4-BE49-F238E27FC236}">
                <a16:creationId xmlns:a16="http://schemas.microsoft.com/office/drawing/2014/main" id="{AAA54F3F-983B-959C-F33F-2EEA920677A0}"/>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093529" y="2067844"/>
            <a:ext cx="5098471" cy="2688333"/>
          </a:xfrm>
          <a:prstGeom prst="rect">
            <a:avLst/>
          </a:prstGeom>
          <a:noFill/>
          <a:ln>
            <a:noFill/>
          </a:ln>
        </p:spPr>
      </p:pic>
      <p:pic>
        <p:nvPicPr>
          <p:cNvPr id="6" name="Picture 5" descr="A graph of clustering data&#10;&#10;AI-generated content may be incorrect.">
            <a:extLst>
              <a:ext uri="{FF2B5EF4-FFF2-40B4-BE49-F238E27FC236}">
                <a16:creationId xmlns:a16="http://schemas.microsoft.com/office/drawing/2014/main" id="{636E6AB7-91F6-AFEA-67A2-5CB673B8413B}"/>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089648" y="2064386"/>
            <a:ext cx="5102352" cy="2688332"/>
          </a:xfrm>
          <a:prstGeom prst="rect">
            <a:avLst/>
          </a:prstGeom>
          <a:noFill/>
          <a:ln>
            <a:noFill/>
          </a:ln>
        </p:spPr>
      </p:pic>
      <p:pic>
        <p:nvPicPr>
          <p:cNvPr id="7" name="Picture 6" descr="A graph with different colored squares&#10;&#10;AI-generated content may be incorrect.">
            <a:extLst>
              <a:ext uri="{FF2B5EF4-FFF2-40B4-BE49-F238E27FC236}">
                <a16:creationId xmlns:a16="http://schemas.microsoft.com/office/drawing/2014/main" id="{4155EE0D-0A49-864E-1805-CBB9F0A6DBAB}"/>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064182" y="2084834"/>
            <a:ext cx="5098471" cy="2688332"/>
          </a:xfrm>
          <a:prstGeom prst="rect">
            <a:avLst/>
          </a:prstGeom>
          <a:noFill/>
          <a:ln>
            <a:noFill/>
          </a:ln>
        </p:spPr>
      </p:pic>
      <p:graphicFrame>
        <p:nvGraphicFramePr>
          <p:cNvPr id="8" name="Table 7">
            <a:extLst>
              <a:ext uri="{FF2B5EF4-FFF2-40B4-BE49-F238E27FC236}">
                <a16:creationId xmlns:a16="http://schemas.microsoft.com/office/drawing/2014/main" id="{72DB218B-F6FF-4D55-2665-B907925E98A0}"/>
              </a:ext>
            </a:extLst>
          </p:cNvPr>
          <p:cNvGraphicFramePr>
            <a:graphicFrameLocks noGrp="1"/>
          </p:cNvGraphicFramePr>
          <p:nvPr>
            <p:extLst>
              <p:ext uri="{D42A27DB-BD31-4B8C-83A1-F6EECF244321}">
                <p14:modId xmlns:p14="http://schemas.microsoft.com/office/powerpoint/2010/main" val="3681984621"/>
              </p:ext>
            </p:extLst>
          </p:nvPr>
        </p:nvGraphicFramePr>
        <p:xfrm>
          <a:off x="968901" y="1456999"/>
          <a:ext cx="6073167" cy="4243158"/>
        </p:xfrm>
        <a:graphic>
          <a:graphicData uri="http://schemas.openxmlformats.org/drawingml/2006/table">
            <a:tbl>
              <a:tblPr firstRow="1" firstCol="1" bandRow="1">
                <a:tableStyleId>{5DA37D80-6434-44D0-A028-1B22A696006F}</a:tableStyleId>
              </a:tblPr>
              <a:tblGrid>
                <a:gridCol w="3359655">
                  <a:extLst>
                    <a:ext uri="{9D8B030D-6E8A-4147-A177-3AD203B41FA5}">
                      <a16:colId xmlns:a16="http://schemas.microsoft.com/office/drawing/2014/main" val="2233067971"/>
                    </a:ext>
                  </a:extLst>
                </a:gridCol>
                <a:gridCol w="2713512">
                  <a:extLst>
                    <a:ext uri="{9D8B030D-6E8A-4147-A177-3AD203B41FA5}">
                      <a16:colId xmlns:a16="http://schemas.microsoft.com/office/drawing/2014/main" val="91489939"/>
                    </a:ext>
                  </a:extLst>
                </a:gridCol>
              </a:tblGrid>
              <a:tr h="1414386">
                <a:tc>
                  <a:txBody>
                    <a:bodyPr/>
                    <a:lstStyle/>
                    <a:p>
                      <a:pPr marL="0" marR="0" indent="0" algn="l">
                        <a:lnSpc>
                          <a:spcPct val="100000"/>
                        </a:lnSpc>
                        <a:buNone/>
                      </a:pPr>
                      <a:r>
                        <a:rPr lang="en-US" sz="1800" b="0">
                          <a:solidFill>
                            <a:schemeClr val="bg1">
                              <a:lumMod val="95000"/>
                            </a:schemeClr>
                          </a:solidFill>
                          <a:effectLst/>
                          <a:latin typeface="Arial" panose="020B0604020202020204" pitchFamily="34" charset="0"/>
                          <a:cs typeface="Arial" panose="020B0604020202020204" pitchFamily="34" charset="0"/>
                        </a:rPr>
                        <a:t>Helmet not worn (1 if not worn, 0 otherwise) [KA]</a:t>
                      </a:r>
                      <a:endParaRPr lang="en-US" sz="1800" b="1">
                        <a:solidFill>
                          <a:schemeClr val="bg1">
                            <a:lumMod val="95000"/>
                          </a:schemeClr>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indent="0" algn="ctr">
                        <a:lnSpc>
                          <a:spcPct val="100000"/>
                        </a:lnSpc>
                        <a:buNone/>
                      </a:pPr>
                      <a:r>
                        <a:rPr lang="en-US" sz="1800" b="0" kern="1200">
                          <a:solidFill>
                            <a:schemeClr val="bg1">
                              <a:lumMod val="95000"/>
                            </a:schemeClr>
                          </a:solidFill>
                          <a:effectLst/>
                          <a:latin typeface="Arial" panose="020B0604020202020204" pitchFamily="34" charset="0"/>
                          <a:ea typeface="+mn-ea"/>
                          <a:cs typeface="Arial" panose="020B0604020202020204" pitchFamily="34" charset="0"/>
                        </a:rPr>
                        <a:t>1.583 (Cluster 1) </a:t>
                      </a:r>
                      <a:r>
                        <a:rPr lang="en-US" sz="1800" b="0">
                          <a:solidFill>
                            <a:schemeClr val="bg1">
                              <a:lumMod val="95000"/>
                            </a:schemeClr>
                          </a:solidFill>
                          <a:effectLst/>
                          <a:latin typeface="Arial" panose="020B0604020202020204" pitchFamily="34" charset="0"/>
                          <a:cs typeface="Arial" panose="020B0604020202020204" pitchFamily="34" charset="0"/>
                        </a:rPr>
                        <a:t>↑</a:t>
                      </a:r>
                      <a:endParaRPr lang="en-US" sz="1800" b="0">
                        <a:solidFill>
                          <a:schemeClr val="bg1">
                            <a:lumMod val="95000"/>
                          </a:schemeClr>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2148776627"/>
                  </a:ext>
                </a:extLst>
              </a:tr>
              <a:tr h="1414386">
                <a:tc>
                  <a:txBody>
                    <a:bodyPr/>
                    <a:lstStyle/>
                    <a:p>
                      <a:pPr marL="0" marR="0" indent="0" algn="l">
                        <a:lnSpc>
                          <a:spcPct val="100000"/>
                        </a:lnSpc>
                        <a:buNone/>
                      </a:pPr>
                      <a:r>
                        <a:rPr lang="en-US" sz="1800" b="0">
                          <a:solidFill>
                            <a:schemeClr val="tx1"/>
                          </a:solidFill>
                          <a:effectLst/>
                          <a:latin typeface="Arial" panose="020B0604020202020204" pitchFamily="34" charset="0"/>
                          <a:cs typeface="Arial" panose="020B0604020202020204" pitchFamily="34" charset="0"/>
                        </a:rPr>
                        <a:t>Helmet worn, damaged (1 if damaged, 0 otherwise) [BC]</a:t>
                      </a:r>
                      <a:endParaRPr lang="en-US" sz="1800" b="1">
                        <a:solidFill>
                          <a:schemeClr val="tx1"/>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indent="0" algn="ctr">
                        <a:lnSpc>
                          <a:spcPct val="100000"/>
                        </a:lnSpc>
                        <a:buNone/>
                      </a:pPr>
                      <a:r>
                        <a:rPr lang="en-US" sz="1800" kern="1200">
                          <a:solidFill>
                            <a:schemeClr val="tx1"/>
                          </a:solidFill>
                          <a:effectLst/>
                          <a:latin typeface="Arial" panose="020B0604020202020204" pitchFamily="34" charset="0"/>
                          <a:ea typeface="+mn-ea"/>
                          <a:cs typeface="Arial" panose="020B0604020202020204" pitchFamily="34" charset="0"/>
                        </a:rPr>
                        <a:t>-0.526(Cluster 3)</a:t>
                      </a:r>
                      <a:r>
                        <a:rPr lang="en-US" sz="1800" b="1">
                          <a:solidFill>
                            <a:schemeClr val="tx1"/>
                          </a:solidFill>
                          <a:effectLst/>
                          <a:latin typeface="Arial" panose="020B0604020202020204" pitchFamily="34" charset="0"/>
                          <a:cs typeface="Arial" panose="020B0604020202020204" pitchFamily="34" charset="0"/>
                        </a:rPr>
                        <a:t> ↓</a:t>
                      </a:r>
                    </a:p>
                    <a:p>
                      <a:pPr marL="0" marR="0" indent="0" algn="ctr">
                        <a:lnSpc>
                          <a:spcPct val="100000"/>
                        </a:lnSpc>
                        <a:buNone/>
                      </a:pPr>
                      <a:r>
                        <a:rPr lang="en-US" sz="1800" kern="1200">
                          <a:solidFill>
                            <a:schemeClr val="tx1"/>
                          </a:solidFill>
                          <a:effectLst/>
                          <a:latin typeface="Arial" panose="020B0604020202020204" pitchFamily="34" charset="0"/>
                          <a:ea typeface="+mn-ea"/>
                          <a:cs typeface="Arial" panose="020B0604020202020204" pitchFamily="34" charset="0"/>
                        </a:rPr>
                        <a:t>0.233 (Cluster 4)</a:t>
                      </a:r>
                      <a:r>
                        <a:rPr lang="en-US" sz="1800" b="1">
                          <a:solidFill>
                            <a:schemeClr val="tx1"/>
                          </a:solidFill>
                          <a:effectLst/>
                          <a:latin typeface="Arial" panose="020B0604020202020204" pitchFamily="34" charset="0"/>
                          <a:cs typeface="Arial" panose="020B0604020202020204" pitchFamily="34" charset="0"/>
                        </a:rPr>
                        <a:t> ↑</a:t>
                      </a:r>
                      <a:endParaRPr lang="en-US" sz="1800">
                        <a:solidFill>
                          <a:schemeClr val="tx1"/>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2355823346"/>
                  </a:ext>
                </a:extLst>
              </a:tr>
              <a:tr h="1414386">
                <a:tc>
                  <a:txBody>
                    <a:bodyPr/>
                    <a:lstStyle/>
                    <a:p>
                      <a:pPr marL="0" marR="0" indent="0" algn="l">
                        <a:lnSpc>
                          <a:spcPct val="100000"/>
                        </a:lnSpc>
                        <a:buNone/>
                      </a:pPr>
                      <a:r>
                        <a:rPr lang="en-US" sz="1800" b="0">
                          <a:solidFill>
                            <a:schemeClr val="bg1">
                              <a:lumMod val="95000"/>
                            </a:schemeClr>
                          </a:solidFill>
                          <a:effectLst/>
                          <a:latin typeface="Arial" panose="020B0604020202020204" pitchFamily="34" charset="0"/>
                          <a:cs typeface="Arial" panose="020B0604020202020204" pitchFamily="34" charset="0"/>
                        </a:rPr>
                        <a:t>Unsafe speed (1 if rider riding with an unsafe speed, 0 otherwise)  [O] </a:t>
                      </a:r>
                      <a:endParaRPr lang="en-US" sz="1800" b="1">
                        <a:solidFill>
                          <a:schemeClr val="bg1">
                            <a:lumMod val="95000"/>
                          </a:schemeClr>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kern="1200">
                          <a:solidFill>
                            <a:schemeClr val="bg1">
                              <a:lumMod val="95000"/>
                            </a:schemeClr>
                          </a:solidFill>
                          <a:effectLst/>
                          <a:latin typeface="Arial" panose="020B0604020202020204" pitchFamily="34" charset="0"/>
                          <a:ea typeface="+mn-ea"/>
                          <a:cs typeface="Arial" panose="020B0604020202020204" pitchFamily="34" charset="0"/>
                        </a:rPr>
                        <a:t>-0.502 (Cluster 1) ↓</a:t>
                      </a:r>
                    </a:p>
                    <a:p>
                      <a:pPr marL="0" marR="0" indent="0" algn="ctr" defTabSz="914400" rtl="0" eaLnBrk="1" latinLnBrk="0" hangingPunct="1">
                        <a:lnSpc>
                          <a:spcPct val="100000"/>
                        </a:lnSpc>
                        <a:buNone/>
                      </a:pPr>
                      <a:r>
                        <a:rPr lang="en-US" sz="1800" kern="1200">
                          <a:solidFill>
                            <a:schemeClr val="bg1">
                              <a:lumMod val="95000"/>
                            </a:schemeClr>
                          </a:solidFill>
                          <a:effectLst/>
                          <a:latin typeface="Arial" panose="020B0604020202020204" pitchFamily="34" charset="0"/>
                          <a:ea typeface="+mn-ea"/>
                          <a:cs typeface="Arial" panose="020B0604020202020204" pitchFamily="34" charset="0"/>
                        </a:rPr>
                        <a:t>0.641 (Cluster 4) ↑</a:t>
                      </a:r>
                    </a:p>
                    <a:p>
                      <a:pPr marL="0" marR="0" indent="0" algn="ctr">
                        <a:lnSpc>
                          <a:spcPct val="100000"/>
                        </a:lnSpc>
                        <a:buNone/>
                      </a:pPr>
                      <a:endParaRPr lang="en-US" sz="1200">
                        <a:solidFill>
                          <a:schemeClr val="bg1">
                            <a:lumMod val="9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4117748329"/>
                  </a:ext>
                </a:extLst>
              </a:tr>
            </a:tbl>
          </a:graphicData>
        </a:graphic>
      </p:graphicFrame>
      <p:graphicFrame>
        <p:nvGraphicFramePr>
          <p:cNvPr id="9" name="Table 8">
            <a:extLst>
              <a:ext uri="{FF2B5EF4-FFF2-40B4-BE49-F238E27FC236}">
                <a16:creationId xmlns:a16="http://schemas.microsoft.com/office/drawing/2014/main" id="{784F9938-12FA-B4E0-132D-189C279A045C}"/>
              </a:ext>
            </a:extLst>
          </p:cNvPr>
          <p:cNvGraphicFramePr>
            <a:graphicFrameLocks noGrp="1"/>
          </p:cNvGraphicFramePr>
          <p:nvPr>
            <p:extLst>
              <p:ext uri="{D42A27DB-BD31-4B8C-83A1-F6EECF244321}">
                <p14:modId xmlns:p14="http://schemas.microsoft.com/office/powerpoint/2010/main" val="1360114979"/>
              </p:ext>
            </p:extLst>
          </p:nvPr>
        </p:nvGraphicFramePr>
        <p:xfrm>
          <a:off x="968901" y="1456999"/>
          <a:ext cx="6073167" cy="4243158"/>
        </p:xfrm>
        <a:graphic>
          <a:graphicData uri="http://schemas.openxmlformats.org/drawingml/2006/table">
            <a:tbl>
              <a:tblPr firstRow="1" firstCol="1" bandRow="1">
                <a:tableStyleId>{5DA37D80-6434-44D0-A028-1B22A696006F}</a:tableStyleId>
              </a:tblPr>
              <a:tblGrid>
                <a:gridCol w="3359655">
                  <a:extLst>
                    <a:ext uri="{9D8B030D-6E8A-4147-A177-3AD203B41FA5}">
                      <a16:colId xmlns:a16="http://schemas.microsoft.com/office/drawing/2014/main" val="2233067971"/>
                    </a:ext>
                  </a:extLst>
                </a:gridCol>
                <a:gridCol w="2713512">
                  <a:extLst>
                    <a:ext uri="{9D8B030D-6E8A-4147-A177-3AD203B41FA5}">
                      <a16:colId xmlns:a16="http://schemas.microsoft.com/office/drawing/2014/main" val="91489939"/>
                    </a:ext>
                  </a:extLst>
                </a:gridCol>
              </a:tblGrid>
              <a:tr h="1414386">
                <a:tc>
                  <a:txBody>
                    <a:bodyPr/>
                    <a:lstStyle/>
                    <a:p>
                      <a:pPr marL="0" marR="0" indent="0" algn="l">
                        <a:lnSpc>
                          <a:spcPct val="100000"/>
                        </a:lnSpc>
                        <a:buNone/>
                      </a:pPr>
                      <a:r>
                        <a:rPr lang="en-US" sz="1800" b="0">
                          <a:solidFill>
                            <a:schemeClr val="bg1">
                              <a:lumMod val="95000"/>
                            </a:schemeClr>
                          </a:solidFill>
                          <a:effectLst/>
                          <a:latin typeface="Arial" panose="020B0604020202020204" pitchFamily="34" charset="0"/>
                          <a:cs typeface="Arial" panose="020B0604020202020204" pitchFamily="34" charset="0"/>
                        </a:rPr>
                        <a:t>Helmet not worn (1 if not worn, 0 otherwise) [KA]</a:t>
                      </a:r>
                      <a:endParaRPr lang="en-US" sz="1800" b="1">
                        <a:solidFill>
                          <a:schemeClr val="bg1">
                            <a:lumMod val="95000"/>
                          </a:schemeClr>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indent="0" algn="ctr">
                        <a:lnSpc>
                          <a:spcPct val="100000"/>
                        </a:lnSpc>
                        <a:buNone/>
                      </a:pPr>
                      <a:r>
                        <a:rPr lang="en-US" sz="1800" b="0" kern="1200">
                          <a:solidFill>
                            <a:schemeClr val="bg1">
                              <a:lumMod val="95000"/>
                            </a:schemeClr>
                          </a:solidFill>
                          <a:effectLst/>
                          <a:latin typeface="Arial" panose="020B0604020202020204" pitchFamily="34" charset="0"/>
                          <a:ea typeface="+mn-ea"/>
                          <a:cs typeface="Arial" panose="020B0604020202020204" pitchFamily="34" charset="0"/>
                        </a:rPr>
                        <a:t>1.583 (Cluster 1) </a:t>
                      </a:r>
                      <a:r>
                        <a:rPr lang="en-US" sz="1800" b="0">
                          <a:solidFill>
                            <a:schemeClr val="bg1">
                              <a:lumMod val="95000"/>
                            </a:schemeClr>
                          </a:solidFill>
                          <a:effectLst/>
                          <a:latin typeface="Arial" panose="020B0604020202020204" pitchFamily="34" charset="0"/>
                          <a:cs typeface="Arial" panose="020B0604020202020204" pitchFamily="34" charset="0"/>
                        </a:rPr>
                        <a:t>↑</a:t>
                      </a:r>
                      <a:endParaRPr lang="en-US" sz="1800" b="0">
                        <a:solidFill>
                          <a:schemeClr val="bg1">
                            <a:lumMod val="95000"/>
                          </a:schemeClr>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2148776627"/>
                  </a:ext>
                </a:extLst>
              </a:tr>
              <a:tr h="1414386">
                <a:tc>
                  <a:txBody>
                    <a:bodyPr/>
                    <a:lstStyle/>
                    <a:p>
                      <a:pPr marL="0" marR="0" indent="0" algn="l">
                        <a:lnSpc>
                          <a:spcPct val="100000"/>
                        </a:lnSpc>
                        <a:buNone/>
                      </a:pPr>
                      <a:r>
                        <a:rPr lang="en-US" sz="1800" b="0">
                          <a:solidFill>
                            <a:schemeClr val="bg1">
                              <a:lumMod val="95000"/>
                            </a:schemeClr>
                          </a:solidFill>
                          <a:effectLst/>
                          <a:latin typeface="Arial" panose="020B0604020202020204" pitchFamily="34" charset="0"/>
                          <a:cs typeface="Arial" panose="020B0604020202020204" pitchFamily="34" charset="0"/>
                        </a:rPr>
                        <a:t>Helmet worn, damaged (1 if damaged, 0 otherwise) [BC]</a:t>
                      </a:r>
                      <a:endParaRPr lang="en-US" sz="1800" b="1">
                        <a:solidFill>
                          <a:schemeClr val="bg1">
                            <a:lumMod val="95000"/>
                          </a:schemeClr>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indent="0" algn="ctr">
                        <a:lnSpc>
                          <a:spcPct val="100000"/>
                        </a:lnSpc>
                        <a:buNone/>
                      </a:pPr>
                      <a:r>
                        <a:rPr lang="en-US" sz="1800" kern="1200">
                          <a:solidFill>
                            <a:schemeClr val="bg1">
                              <a:lumMod val="95000"/>
                            </a:schemeClr>
                          </a:solidFill>
                          <a:effectLst/>
                          <a:latin typeface="Arial" panose="020B0604020202020204" pitchFamily="34" charset="0"/>
                          <a:ea typeface="+mn-ea"/>
                          <a:cs typeface="Arial" panose="020B0604020202020204" pitchFamily="34" charset="0"/>
                        </a:rPr>
                        <a:t>-0.526(Cluster 3)</a:t>
                      </a:r>
                      <a:r>
                        <a:rPr lang="en-US" sz="1800" b="1">
                          <a:solidFill>
                            <a:schemeClr val="bg1">
                              <a:lumMod val="95000"/>
                            </a:schemeClr>
                          </a:solidFill>
                          <a:effectLst/>
                          <a:latin typeface="Arial" panose="020B0604020202020204" pitchFamily="34" charset="0"/>
                          <a:cs typeface="Arial" panose="020B0604020202020204" pitchFamily="34" charset="0"/>
                        </a:rPr>
                        <a:t> ↓</a:t>
                      </a:r>
                    </a:p>
                    <a:p>
                      <a:pPr marL="0" marR="0" indent="0" algn="ctr">
                        <a:lnSpc>
                          <a:spcPct val="100000"/>
                        </a:lnSpc>
                        <a:buNone/>
                      </a:pPr>
                      <a:r>
                        <a:rPr lang="en-US" sz="1800" kern="1200">
                          <a:solidFill>
                            <a:schemeClr val="bg1">
                              <a:lumMod val="95000"/>
                            </a:schemeClr>
                          </a:solidFill>
                          <a:effectLst/>
                          <a:latin typeface="Arial" panose="020B0604020202020204" pitchFamily="34" charset="0"/>
                          <a:ea typeface="+mn-ea"/>
                          <a:cs typeface="Arial" panose="020B0604020202020204" pitchFamily="34" charset="0"/>
                        </a:rPr>
                        <a:t>0.233 (Cluster 4)</a:t>
                      </a:r>
                      <a:r>
                        <a:rPr lang="en-US" sz="1800" b="1">
                          <a:solidFill>
                            <a:schemeClr val="bg1">
                              <a:lumMod val="95000"/>
                            </a:schemeClr>
                          </a:solidFill>
                          <a:effectLst/>
                          <a:latin typeface="Arial" panose="020B0604020202020204" pitchFamily="34" charset="0"/>
                          <a:cs typeface="Arial" panose="020B0604020202020204" pitchFamily="34" charset="0"/>
                        </a:rPr>
                        <a:t> ↑</a:t>
                      </a:r>
                      <a:endParaRPr lang="en-US" sz="1800">
                        <a:solidFill>
                          <a:schemeClr val="bg1">
                            <a:lumMod val="95000"/>
                          </a:schemeClr>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2355823346"/>
                  </a:ext>
                </a:extLst>
              </a:tr>
              <a:tr h="1414386">
                <a:tc>
                  <a:txBody>
                    <a:bodyPr/>
                    <a:lstStyle/>
                    <a:p>
                      <a:pPr marL="0" marR="0" indent="0" algn="l">
                        <a:lnSpc>
                          <a:spcPct val="100000"/>
                        </a:lnSpc>
                        <a:buNone/>
                      </a:pPr>
                      <a:r>
                        <a:rPr lang="en-US" sz="1800" b="0">
                          <a:solidFill>
                            <a:schemeClr val="tx1"/>
                          </a:solidFill>
                          <a:effectLst/>
                          <a:latin typeface="Arial" panose="020B0604020202020204" pitchFamily="34" charset="0"/>
                          <a:cs typeface="Arial" panose="020B0604020202020204" pitchFamily="34" charset="0"/>
                        </a:rPr>
                        <a:t>Unsafe speed (1 if rider riding with an unsafe speed, 0 otherwise)  [O] </a:t>
                      </a:r>
                      <a:endParaRPr lang="en-US" sz="1800" b="1">
                        <a:solidFill>
                          <a:schemeClr val="tx1"/>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kern="1200">
                          <a:solidFill>
                            <a:schemeClr val="tx1"/>
                          </a:solidFill>
                          <a:effectLst/>
                          <a:latin typeface="Arial" panose="020B0604020202020204" pitchFamily="34" charset="0"/>
                          <a:ea typeface="+mn-ea"/>
                          <a:cs typeface="Arial" panose="020B0604020202020204" pitchFamily="34" charset="0"/>
                        </a:rPr>
                        <a:t>-0.502 (Cluster 1) ↓</a:t>
                      </a:r>
                    </a:p>
                    <a:p>
                      <a:pPr marL="0" marR="0" indent="0" algn="ctr" defTabSz="914400" rtl="0" eaLnBrk="1" latinLnBrk="0" hangingPunct="1">
                        <a:lnSpc>
                          <a:spcPct val="100000"/>
                        </a:lnSpc>
                        <a:buNone/>
                      </a:pPr>
                      <a:r>
                        <a:rPr lang="en-US" sz="1800" kern="1200">
                          <a:solidFill>
                            <a:schemeClr val="tx1"/>
                          </a:solidFill>
                          <a:effectLst/>
                          <a:latin typeface="Arial" panose="020B0604020202020204" pitchFamily="34" charset="0"/>
                          <a:ea typeface="+mn-ea"/>
                          <a:cs typeface="Arial" panose="020B0604020202020204" pitchFamily="34" charset="0"/>
                        </a:rPr>
                        <a:t>0.641 (Cluster 4) ↑</a:t>
                      </a:r>
                    </a:p>
                    <a:p>
                      <a:pPr marL="0" marR="0" indent="0" algn="ctr">
                        <a:lnSpc>
                          <a:spcPct val="100000"/>
                        </a:lnSpc>
                        <a:buNone/>
                      </a:pPr>
                      <a:endParaRPr lang="en-US" sz="120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4117748329"/>
                  </a:ext>
                </a:extLst>
              </a:tr>
            </a:tbl>
          </a:graphicData>
        </a:graphic>
      </p:graphicFrame>
    </p:spTree>
    <p:extLst>
      <p:ext uri="{BB962C8B-B14F-4D97-AF65-F5344CB8AC3E}">
        <p14:creationId xmlns:p14="http://schemas.microsoft.com/office/powerpoint/2010/main" val="1164949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B9DC9C-3CC6-CAC1-CF4E-66EA858B8F6C}"/>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B1FB7B48-78B7-864D-1E6D-9C8308DE22C4}"/>
              </a:ext>
            </a:extLst>
          </p:cNvPr>
          <p:cNvSpPr>
            <a:spLocks noGrp="1"/>
          </p:cNvSpPr>
          <p:nvPr>
            <p:ph type="title"/>
          </p:nvPr>
        </p:nvSpPr>
        <p:spPr>
          <a:xfrm>
            <a:off x="838199" y="365126"/>
            <a:ext cx="11353801" cy="684742"/>
          </a:xfrm>
        </p:spPr>
        <p:txBody>
          <a:bodyPr>
            <a:normAutofit fontScale="90000"/>
          </a:bodyPr>
          <a:lstStyle/>
          <a:p>
            <a:r>
              <a:rPr lang="en-US" b="1">
                <a:solidFill>
                  <a:srgbClr val="680000"/>
                </a:solidFill>
                <a:latin typeface="Arial" panose="020B0604020202020204" pitchFamily="34" charset="0"/>
                <a:cs typeface="Arial" panose="020B0604020202020204" pitchFamily="34" charset="0"/>
              </a:rPr>
              <a:t>Other Variables</a:t>
            </a:r>
            <a:endParaRPr lang="en-US">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A0879DC5-1F88-7803-6D4C-3404AC4CE623}"/>
              </a:ext>
            </a:extLst>
          </p:cNvPr>
          <p:cNvSpPr>
            <a:spLocks noGrp="1"/>
          </p:cNvSpPr>
          <p:nvPr>
            <p:ph type="sldNum" sz="quarter" idx="12"/>
          </p:nvPr>
        </p:nvSpPr>
        <p:spPr>
          <a:xfrm>
            <a:off x="8610600" y="6310311"/>
            <a:ext cx="2743200" cy="365125"/>
          </a:xfrm>
        </p:spPr>
        <p:txBody>
          <a:bodyPr/>
          <a:lstStyle/>
          <a:p>
            <a:fld id="{AD813B8F-0C96-4966-B9C2-C2B58D97F9E1}" type="slidenum">
              <a:rPr lang="en-US" sz="1600" smtClean="0"/>
              <a:t>37</a:t>
            </a:fld>
            <a:endParaRPr lang="en-US" sz="1600"/>
          </a:p>
        </p:txBody>
      </p:sp>
      <p:pic>
        <p:nvPicPr>
          <p:cNvPr id="15" name="Picture 14">
            <a:extLst>
              <a:ext uri="{FF2B5EF4-FFF2-40B4-BE49-F238E27FC236}">
                <a16:creationId xmlns:a16="http://schemas.microsoft.com/office/drawing/2014/main" id="{5DBBC210-61C2-8245-E7BB-E8FB0633A8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596247"/>
            <a:ext cx="12192000" cy="191434"/>
          </a:xfrm>
          <a:prstGeom prst="rect">
            <a:avLst/>
          </a:prstGeom>
        </p:spPr>
      </p:pic>
      <p:graphicFrame>
        <p:nvGraphicFramePr>
          <p:cNvPr id="4" name="Table 3">
            <a:extLst>
              <a:ext uri="{FF2B5EF4-FFF2-40B4-BE49-F238E27FC236}">
                <a16:creationId xmlns:a16="http://schemas.microsoft.com/office/drawing/2014/main" id="{80BFD4F6-FAD0-2105-E40B-9650021C62CA}"/>
              </a:ext>
            </a:extLst>
          </p:cNvPr>
          <p:cNvGraphicFramePr>
            <a:graphicFrameLocks noGrp="1"/>
          </p:cNvGraphicFramePr>
          <p:nvPr>
            <p:extLst>
              <p:ext uri="{D42A27DB-BD31-4B8C-83A1-F6EECF244321}">
                <p14:modId xmlns:p14="http://schemas.microsoft.com/office/powerpoint/2010/main" val="2786789218"/>
              </p:ext>
            </p:extLst>
          </p:nvPr>
        </p:nvGraphicFramePr>
        <p:xfrm>
          <a:off x="1033461" y="1049867"/>
          <a:ext cx="5241659" cy="5439756"/>
        </p:xfrm>
        <a:graphic>
          <a:graphicData uri="http://schemas.openxmlformats.org/drawingml/2006/table">
            <a:tbl>
              <a:tblPr>
                <a:tableStyleId>{5DA37D80-6434-44D0-A028-1B22A696006F}</a:tableStyleId>
              </a:tblPr>
              <a:tblGrid>
                <a:gridCol w="3321089">
                  <a:extLst>
                    <a:ext uri="{9D8B030D-6E8A-4147-A177-3AD203B41FA5}">
                      <a16:colId xmlns:a16="http://schemas.microsoft.com/office/drawing/2014/main" val="1950913431"/>
                    </a:ext>
                  </a:extLst>
                </a:gridCol>
                <a:gridCol w="1920570">
                  <a:extLst>
                    <a:ext uri="{9D8B030D-6E8A-4147-A177-3AD203B41FA5}">
                      <a16:colId xmlns:a16="http://schemas.microsoft.com/office/drawing/2014/main" val="290708033"/>
                    </a:ext>
                  </a:extLst>
                </a:gridCol>
              </a:tblGrid>
              <a:tr h="590878">
                <a:tc>
                  <a:txBody>
                    <a:bodyPr/>
                    <a:lstStyle/>
                    <a:p>
                      <a:pPr algn="ctr" fontAlgn="ctr">
                        <a:lnSpc>
                          <a:spcPct val="100000"/>
                        </a:lnSpc>
                      </a:pPr>
                      <a:r>
                        <a:rPr lang="en-US" sz="1400" b="1" u="none" strike="noStrike">
                          <a:effectLst/>
                          <a:latin typeface="Arial" panose="020B0604020202020204" pitchFamily="34" charset="0"/>
                          <a:cs typeface="Arial" panose="020B0604020202020204" pitchFamily="34" charset="0"/>
                        </a:rPr>
                        <a:t>Variable (Definition)</a:t>
                      </a:r>
                      <a:endParaRPr lang="en-US" sz="14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lnSpc>
                          <a:spcPct val="100000"/>
                        </a:lnSpc>
                      </a:pPr>
                      <a:r>
                        <a:rPr lang="en-US" sz="1400" b="1" u="none" strike="noStrike">
                          <a:effectLst/>
                          <a:latin typeface="Arial" panose="020B0604020202020204" pitchFamily="34" charset="0"/>
                          <a:cs typeface="Arial" panose="020B0604020202020204" pitchFamily="34" charset="0"/>
                        </a:rPr>
                        <a:t>Coefficients</a:t>
                      </a:r>
                      <a:endParaRPr lang="en-US" sz="14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extLst>
                  <a:ext uri="{0D108BD9-81ED-4DB2-BD59-A6C34878D82A}">
                    <a16:rowId xmlns:a16="http://schemas.microsoft.com/office/drawing/2014/main" val="2954220066"/>
                  </a:ext>
                </a:extLst>
              </a:tr>
              <a:tr h="305990">
                <a:tc gridSpan="2">
                  <a:txBody>
                    <a:bodyPr/>
                    <a:lstStyle/>
                    <a:p>
                      <a:pPr marL="0" algn="l" defTabSz="914400" rtl="0" eaLnBrk="1" fontAlgn="ctr" latinLnBrk="0" hangingPunct="1">
                        <a:lnSpc>
                          <a:spcPct val="100000"/>
                        </a:lnSpc>
                      </a:pPr>
                      <a:r>
                        <a:rPr lang="en-US" sz="1200" b="1" i="0" u="none" strike="noStrike" kern="1200">
                          <a:solidFill>
                            <a:srgbClr val="000000"/>
                          </a:solidFill>
                          <a:effectLst/>
                          <a:latin typeface="Arial" panose="020B0604020202020204" pitchFamily="34" charset="0"/>
                          <a:ea typeface="+mn-ea"/>
                          <a:cs typeface="Arial" panose="020B0604020202020204" pitchFamily="34" charset="0"/>
                        </a:rPr>
                        <a:t>Rider Demographic</a:t>
                      </a:r>
                    </a:p>
                  </a:txBody>
                  <a:tcPr marL="45720" marR="45720" marT="0" marB="0" anchor="ctr"/>
                </a:tc>
                <a:tc hMerge="1">
                  <a:txBody>
                    <a:bodyPr/>
                    <a:lstStyle/>
                    <a:p>
                      <a:pPr algn="ctr" fontAlgn="ctr">
                        <a:lnSpc>
                          <a:spcPct val="100000"/>
                        </a:lnSpc>
                      </a:pP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extLst>
                  <a:ext uri="{0D108BD9-81ED-4DB2-BD59-A6C34878D82A}">
                    <a16:rowId xmlns:a16="http://schemas.microsoft.com/office/drawing/2014/main" val="555633932"/>
                  </a:ext>
                </a:extLst>
              </a:tr>
              <a:tr h="305990">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1200" b="0">
                          <a:effectLst/>
                          <a:latin typeface="Arial" panose="020B0604020202020204" pitchFamily="34" charset="0"/>
                          <a:cs typeface="Arial" panose="020B0604020202020204" pitchFamily="34" charset="0"/>
                        </a:rPr>
                        <a:t>Rider age (1 if rider's age is greater than 65 years old, 0 otherwise)  [O]</a:t>
                      </a:r>
                      <a:endParaRPr lang="en-US" sz="1200" b="1">
                        <a:effectLst/>
                        <a:latin typeface="Arial" panose="020B0604020202020204" pitchFamily="34" charset="0"/>
                        <a:ea typeface="Times New Roman" panose="02020603050405020304" pitchFamily="18" charset="0"/>
                        <a:cs typeface="Arial" panose="020B0604020202020204" pitchFamily="34" charset="0"/>
                      </a:endParaRPr>
                    </a:p>
                  </a:txBody>
                  <a:tcPr marL="45720" marR="45720" marT="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200" b="0" kern="1200">
                          <a:solidFill>
                            <a:schemeClr val="tx1"/>
                          </a:solidFill>
                          <a:effectLst/>
                          <a:latin typeface="Arial" panose="020B0604020202020204" pitchFamily="34" charset="0"/>
                          <a:ea typeface="+mn-ea"/>
                          <a:cs typeface="Arial" panose="020B0604020202020204" pitchFamily="34" charset="0"/>
                        </a:rPr>
                        <a:t>0.965 (Cluster 3) </a:t>
                      </a:r>
                      <a:r>
                        <a:rPr lang="en-US" sz="1200" b="0">
                          <a:effectLst/>
                          <a:latin typeface="Arial" panose="020B0604020202020204" pitchFamily="34" charset="0"/>
                          <a:cs typeface="Arial" panose="020B0604020202020204" pitchFamily="34" charset="0"/>
                        </a:rPr>
                        <a:t>↑</a:t>
                      </a:r>
                      <a:endParaRPr lang="en-US" sz="1200" b="0">
                        <a:effectLst/>
                        <a:latin typeface="Arial" panose="020B0604020202020204" pitchFamily="34" charset="0"/>
                        <a:ea typeface="Times New Roman" panose="02020603050405020304" pitchFamily="18" charset="0"/>
                        <a:cs typeface="Arial" panose="020B0604020202020204" pitchFamily="34" charset="0"/>
                      </a:endParaRPr>
                    </a:p>
                  </a:txBody>
                  <a:tcPr marL="6350" marR="6350" marT="6350" marB="0" anchor="ctr">
                    <a:solidFill>
                      <a:schemeClr val="accent2">
                        <a:lumMod val="20000"/>
                        <a:lumOff val="80000"/>
                      </a:schemeClr>
                    </a:solidFill>
                  </a:tcPr>
                </a:tc>
                <a:extLst>
                  <a:ext uri="{0D108BD9-81ED-4DB2-BD59-A6C34878D82A}">
                    <a16:rowId xmlns:a16="http://schemas.microsoft.com/office/drawing/2014/main" val="2682344127"/>
                  </a:ext>
                </a:extLst>
              </a:tr>
              <a:tr h="305990">
                <a:tc gridSpan="2">
                  <a:txBody>
                    <a:bodyPr/>
                    <a:lstStyle/>
                    <a:p>
                      <a:pPr marL="0" algn="l" defTabSz="914400" rtl="0" eaLnBrk="1" fontAlgn="ctr" latinLnBrk="0" hangingPunct="1">
                        <a:lnSpc>
                          <a:spcPct val="100000"/>
                        </a:lnSpc>
                      </a:pPr>
                      <a:r>
                        <a:rPr lang="en-US" sz="1200" b="1" i="0" u="none" strike="noStrike" kern="1200">
                          <a:solidFill>
                            <a:srgbClr val="000000"/>
                          </a:solidFill>
                          <a:effectLst/>
                          <a:latin typeface="Arial" panose="020B0604020202020204" pitchFamily="34" charset="0"/>
                          <a:ea typeface="+mn-ea"/>
                          <a:cs typeface="Arial" panose="020B0604020202020204" pitchFamily="34" charset="0"/>
                        </a:rPr>
                        <a:t>Crash Speed</a:t>
                      </a:r>
                    </a:p>
                  </a:txBody>
                  <a:tcPr marL="45720" marR="45720" marT="0" marB="0" anchor="ctr"/>
                </a:tc>
                <a:tc hMerge="1">
                  <a:txBody>
                    <a:bodyPr/>
                    <a:lstStyle/>
                    <a:p>
                      <a:pPr algn="ctr" fontAlgn="ctr">
                        <a:lnSpc>
                          <a:spcPct val="100000"/>
                        </a:lnSpc>
                      </a:pP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extLst>
                  <a:ext uri="{0D108BD9-81ED-4DB2-BD59-A6C34878D82A}">
                    <a16:rowId xmlns:a16="http://schemas.microsoft.com/office/drawing/2014/main" val="2548813334"/>
                  </a:ext>
                </a:extLst>
              </a:tr>
              <a:tr h="483650">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1200" b="0" kern="1200">
                          <a:solidFill>
                            <a:schemeClr val="tx1"/>
                          </a:solidFill>
                          <a:effectLst/>
                          <a:latin typeface="Arial" panose="020B0604020202020204" pitchFamily="34" charset="0"/>
                          <a:ea typeface="+mn-ea"/>
                          <a:cs typeface="Arial" panose="020B0604020202020204" pitchFamily="34" charset="0"/>
                        </a:rPr>
                        <a:t>Crash speed 30-45 mph (1 if speed between 30 to 45 mph, 0 otherwise) [O]</a:t>
                      </a:r>
                    </a:p>
                  </a:txBody>
                  <a:tcPr marL="45720" marR="45720" marT="0" marB="0" anchor="ctr"/>
                </a:tc>
                <a:tc>
                  <a:txBody>
                    <a:bodyPr/>
                    <a:lstStyle/>
                    <a:p>
                      <a:pPr marL="0" marR="0" indent="0" algn="ctr">
                        <a:lnSpc>
                          <a:spcPct val="100000"/>
                        </a:lnSpc>
                        <a:buNone/>
                      </a:pPr>
                      <a:r>
                        <a:rPr lang="en-US" sz="1200" b="0" kern="1200">
                          <a:solidFill>
                            <a:schemeClr val="tx1"/>
                          </a:solidFill>
                          <a:effectLst/>
                          <a:latin typeface="Arial" panose="020B0604020202020204" pitchFamily="34" charset="0"/>
                          <a:ea typeface="+mn-ea"/>
                          <a:cs typeface="Arial" panose="020B0604020202020204" pitchFamily="34" charset="0"/>
                        </a:rPr>
                        <a:t>-0.538 (Cluster 5) </a:t>
                      </a:r>
                      <a:r>
                        <a:rPr lang="en-US" sz="1200" b="1">
                          <a:solidFill>
                            <a:schemeClr val="tx1"/>
                          </a:solidFill>
                          <a:effectLst/>
                          <a:latin typeface="Arial" panose="020B0604020202020204" pitchFamily="34" charset="0"/>
                          <a:cs typeface="Arial" panose="020B0604020202020204" pitchFamily="34" charset="0"/>
                        </a:rPr>
                        <a:t>↓</a:t>
                      </a:r>
                    </a:p>
                    <a:p>
                      <a:pPr marL="0" marR="0" indent="0" algn="ctr">
                        <a:lnSpc>
                          <a:spcPct val="100000"/>
                        </a:lnSpc>
                        <a:buNone/>
                      </a:pPr>
                      <a:r>
                        <a:rPr lang="en-US" sz="1200" b="0">
                          <a:solidFill>
                            <a:schemeClr val="tx1"/>
                          </a:solidFill>
                          <a:effectLst/>
                          <a:latin typeface="Arial" panose="020B0604020202020204" pitchFamily="34" charset="0"/>
                          <a:ea typeface="Times New Roman" panose="02020603050405020304" pitchFamily="18" charset="0"/>
                          <a:cs typeface="Arial" panose="020B0604020202020204" pitchFamily="34" charset="0"/>
                        </a:rPr>
                        <a:t>0.279 (Cluster 4) </a:t>
                      </a:r>
                      <a:r>
                        <a:rPr lang="en-US" sz="1200" b="1">
                          <a:solidFill>
                            <a:schemeClr val="tx1"/>
                          </a:solidFill>
                          <a:effectLst/>
                          <a:latin typeface="Arial" panose="020B0604020202020204" pitchFamily="34" charset="0"/>
                          <a:cs typeface="Arial" panose="020B0604020202020204" pitchFamily="34" charset="0"/>
                        </a:rPr>
                        <a:t>↑</a:t>
                      </a:r>
                      <a:endParaRPr lang="en-US" sz="1200" b="0">
                        <a:solidFill>
                          <a:schemeClr val="tx1"/>
                        </a:solidFill>
                        <a:effectLst/>
                        <a:latin typeface="Arial" panose="020B0604020202020204" pitchFamily="34" charset="0"/>
                        <a:ea typeface="Times New Roman" panose="02020603050405020304" pitchFamily="18" charset="0"/>
                        <a:cs typeface="Arial" panose="020B0604020202020204" pitchFamily="34" charset="0"/>
                      </a:endParaRPr>
                    </a:p>
                  </a:txBody>
                  <a:tcPr marL="6350" marR="6350" marT="6350" marB="0" anchor="ctr"/>
                </a:tc>
                <a:extLst>
                  <a:ext uri="{0D108BD9-81ED-4DB2-BD59-A6C34878D82A}">
                    <a16:rowId xmlns:a16="http://schemas.microsoft.com/office/drawing/2014/main" val="1086429883"/>
                  </a:ext>
                </a:extLst>
              </a:tr>
              <a:tr h="483650">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1200" b="0" kern="1200">
                          <a:solidFill>
                            <a:schemeClr val="tx1"/>
                          </a:solidFill>
                          <a:effectLst/>
                          <a:latin typeface="Arial" panose="020B0604020202020204" pitchFamily="34" charset="0"/>
                          <a:ea typeface="+mn-ea"/>
                          <a:cs typeface="Arial" panose="020B0604020202020204" pitchFamily="34" charset="0"/>
                        </a:rPr>
                        <a:t>Crash speed greater than 65 mph(1 if speed greater than 65 mph, 0 otherwise) [KA]</a:t>
                      </a:r>
                    </a:p>
                  </a:txBody>
                  <a:tcPr marL="45720" marR="45720" marT="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200" kern="1200">
                          <a:solidFill>
                            <a:schemeClr val="tx1"/>
                          </a:solidFill>
                          <a:effectLst/>
                          <a:latin typeface="Arial" panose="020B0604020202020204" pitchFamily="34" charset="0"/>
                          <a:ea typeface="+mn-ea"/>
                          <a:cs typeface="Arial" panose="020B0604020202020204" pitchFamily="34" charset="0"/>
                        </a:rPr>
                        <a:t>1.035 (Cluster 3) </a:t>
                      </a:r>
                      <a:r>
                        <a:rPr lang="en-US" sz="1200" b="1">
                          <a:solidFill>
                            <a:schemeClr val="tx1"/>
                          </a:solidFill>
                          <a:effectLst/>
                          <a:latin typeface="Arial" panose="020B0604020202020204" pitchFamily="34" charset="0"/>
                          <a:cs typeface="Arial" panose="020B0604020202020204" pitchFamily="34" charset="0"/>
                        </a:rPr>
                        <a:t>↑</a:t>
                      </a:r>
                      <a:endParaRPr lang="en-US" sz="1200">
                        <a:solidFill>
                          <a:schemeClr val="tx1"/>
                        </a:solidFill>
                        <a:effectLst/>
                        <a:latin typeface="Arial" panose="020B0604020202020204" pitchFamily="34" charset="0"/>
                        <a:ea typeface="Times New Roman" panose="02020603050405020304" pitchFamily="18" charset="0"/>
                        <a:cs typeface="Arial" panose="020B0604020202020204" pitchFamily="34" charset="0"/>
                      </a:endParaRPr>
                    </a:p>
                    <a:p>
                      <a:pPr algn="ctr" fontAlgn="ctr">
                        <a:lnSpc>
                          <a:spcPct val="100000"/>
                        </a:lnSpc>
                      </a:pP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solidFill>
                      <a:schemeClr val="accent2">
                        <a:lumMod val="20000"/>
                        <a:lumOff val="80000"/>
                      </a:schemeClr>
                    </a:solidFill>
                  </a:tcPr>
                </a:tc>
                <a:extLst>
                  <a:ext uri="{0D108BD9-81ED-4DB2-BD59-A6C34878D82A}">
                    <a16:rowId xmlns:a16="http://schemas.microsoft.com/office/drawing/2014/main" val="3790562662"/>
                  </a:ext>
                </a:extLst>
              </a:tr>
              <a:tr h="305990">
                <a:tc gridSpan="2">
                  <a:txBody>
                    <a:bodyPr/>
                    <a:lstStyle/>
                    <a:p>
                      <a:pPr algn="l" fontAlgn="ctr">
                        <a:lnSpc>
                          <a:spcPct val="100000"/>
                        </a:lnSpc>
                      </a:pPr>
                      <a:r>
                        <a:rPr lang="en-US" sz="1200" b="1" i="0" u="none" strike="noStrike">
                          <a:solidFill>
                            <a:srgbClr val="000000"/>
                          </a:solidFill>
                          <a:effectLst/>
                          <a:latin typeface="Arial" panose="020B0604020202020204" pitchFamily="34" charset="0"/>
                          <a:cs typeface="Arial" panose="020B0604020202020204" pitchFamily="34" charset="0"/>
                        </a:rPr>
                        <a:t>Traffic Condition</a:t>
                      </a:r>
                    </a:p>
                  </a:txBody>
                  <a:tcPr marL="45720" marR="45720" marT="0" marB="0" anchor="ctr"/>
                </a:tc>
                <a:tc hMerge="1">
                  <a:txBody>
                    <a:bodyPr/>
                    <a:lstStyle/>
                    <a:p>
                      <a:pPr algn="ctr" fontAlgn="ctr">
                        <a:lnSpc>
                          <a:spcPct val="100000"/>
                        </a:lnSpc>
                      </a:pP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extLst>
                  <a:ext uri="{0D108BD9-81ED-4DB2-BD59-A6C34878D82A}">
                    <a16:rowId xmlns:a16="http://schemas.microsoft.com/office/drawing/2014/main" val="2307400184"/>
                  </a:ext>
                </a:extLst>
              </a:tr>
              <a:tr h="305990">
                <a:tc>
                  <a:txBody>
                    <a:bodyPr/>
                    <a:lstStyle/>
                    <a:p>
                      <a:pPr algn="l" fontAlgn="ctr">
                        <a:lnSpc>
                          <a:spcPct val="100000"/>
                        </a:lnSpc>
                      </a:pPr>
                      <a:r>
                        <a:rPr lang="en-US" sz="1200" u="none" strike="noStrike">
                          <a:effectLst/>
                          <a:latin typeface="Arial" panose="020B0604020202020204" pitchFamily="34" charset="0"/>
                          <a:cs typeface="Arial" panose="020B0604020202020204" pitchFamily="34" charset="0"/>
                        </a:rPr>
                        <a:t>Center stripe/divider (1 if present, 0 otherwise) [BC]</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45720" marR="45720" marT="0" marB="0" anchor="ctr"/>
                </a:tc>
                <a:tc>
                  <a:txBody>
                    <a:bodyPr/>
                    <a:lstStyle/>
                    <a:p>
                      <a:pPr algn="ctr" fontAlgn="ctr">
                        <a:lnSpc>
                          <a:spcPct val="100000"/>
                        </a:lnSpc>
                      </a:pPr>
                      <a:r>
                        <a:rPr lang="en-US" sz="1200" u="none" strike="noStrike">
                          <a:effectLst/>
                          <a:latin typeface="Arial" panose="020B0604020202020204" pitchFamily="34" charset="0"/>
                          <a:cs typeface="Arial" panose="020B0604020202020204" pitchFamily="34" charset="0"/>
                        </a:rPr>
                        <a:t>0.283 (Cluster 5) ↑</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solidFill>
                      <a:schemeClr val="accent2">
                        <a:lumMod val="20000"/>
                        <a:lumOff val="80000"/>
                      </a:schemeClr>
                    </a:solidFill>
                  </a:tcPr>
                </a:tc>
                <a:extLst>
                  <a:ext uri="{0D108BD9-81ED-4DB2-BD59-A6C34878D82A}">
                    <a16:rowId xmlns:a16="http://schemas.microsoft.com/office/drawing/2014/main" val="4135551085"/>
                  </a:ext>
                </a:extLst>
              </a:tr>
              <a:tr h="305990">
                <a:tc>
                  <a:txBody>
                    <a:bodyPr/>
                    <a:lstStyle/>
                    <a:p>
                      <a:pPr algn="l" fontAlgn="ctr">
                        <a:lnSpc>
                          <a:spcPct val="100000"/>
                        </a:lnSpc>
                      </a:pPr>
                      <a:r>
                        <a:rPr lang="en-US" sz="1200" u="none" strike="noStrike">
                          <a:effectLst/>
                          <a:latin typeface="Arial" panose="020B0604020202020204" pitchFamily="34" charset="0"/>
                          <a:cs typeface="Arial" panose="020B0604020202020204" pitchFamily="34" charset="0"/>
                        </a:rPr>
                        <a:t>Marked lane (1 if present, 0 otherwise) [O]</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45720" marR="45720" marT="0" marB="0" anchor="ctr"/>
                </a:tc>
                <a:tc>
                  <a:txBody>
                    <a:bodyPr/>
                    <a:lstStyle/>
                    <a:p>
                      <a:pPr algn="ctr" fontAlgn="ctr">
                        <a:lnSpc>
                          <a:spcPct val="100000"/>
                        </a:lnSpc>
                      </a:pPr>
                      <a:r>
                        <a:rPr lang="en-US" sz="1200" u="none" strike="noStrike">
                          <a:effectLst/>
                          <a:latin typeface="Arial" panose="020B0604020202020204" pitchFamily="34" charset="0"/>
                          <a:cs typeface="Arial" panose="020B0604020202020204" pitchFamily="34" charset="0"/>
                        </a:rPr>
                        <a:t>-0.643 (Cluster 1) ↓</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solidFill>
                      <a:schemeClr val="accent5">
                        <a:lumMod val="20000"/>
                        <a:lumOff val="80000"/>
                      </a:schemeClr>
                    </a:solidFill>
                  </a:tcPr>
                </a:tc>
                <a:extLst>
                  <a:ext uri="{0D108BD9-81ED-4DB2-BD59-A6C34878D82A}">
                    <a16:rowId xmlns:a16="http://schemas.microsoft.com/office/drawing/2014/main" val="3710660951"/>
                  </a:ext>
                </a:extLst>
              </a:tr>
              <a:tr h="402782">
                <a:tc>
                  <a:txBody>
                    <a:bodyPr/>
                    <a:lstStyle/>
                    <a:p>
                      <a:pPr algn="l" fontAlgn="ctr">
                        <a:lnSpc>
                          <a:spcPct val="100000"/>
                        </a:lnSpc>
                      </a:pPr>
                      <a:r>
                        <a:rPr lang="en-US" sz="1200" u="none" strike="noStrike">
                          <a:effectLst/>
                          <a:latin typeface="Arial" panose="020B0604020202020204" pitchFamily="34" charset="0"/>
                          <a:cs typeface="Arial" panose="020B0604020202020204" pitchFamily="34" charset="0"/>
                        </a:rPr>
                        <a:t>Stop/yield/warning sign (1 if present, 0 otherwise) [KA]</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45720" marR="45720" marT="0" marB="0" anchor="ctr"/>
                </a:tc>
                <a:tc>
                  <a:txBody>
                    <a:bodyPr/>
                    <a:lstStyle/>
                    <a:p>
                      <a:pPr algn="ctr" fontAlgn="ctr">
                        <a:lnSpc>
                          <a:spcPct val="100000"/>
                        </a:lnSpc>
                      </a:pPr>
                      <a:r>
                        <a:rPr lang="en-US" sz="1200" u="none" strike="noStrike">
                          <a:effectLst/>
                          <a:latin typeface="Arial" panose="020B0604020202020204" pitchFamily="34" charset="0"/>
                          <a:cs typeface="Arial" panose="020B0604020202020204" pitchFamily="34" charset="0"/>
                        </a:rPr>
                        <a:t>0.279 (Cluster 4) ↑</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solidFill>
                      <a:schemeClr val="accent2">
                        <a:lumMod val="20000"/>
                        <a:lumOff val="80000"/>
                      </a:schemeClr>
                    </a:solidFill>
                  </a:tcPr>
                </a:tc>
                <a:extLst>
                  <a:ext uri="{0D108BD9-81ED-4DB2-BD59-A6C34878D82A}">
                    <a16:rowId xmlns:a16="http://schemas.microsoft.com/office/drawing/2014/main" val="2032572192"/>
                  </a:ext>
                </a:extLst>
              </a:tr>
              <a:tr h="260275">
                <a:tc gridSpan="2">
                  <a:txBody>
                    <a:bodyPr/>
                    <a:lstStyle/>
                    <a:p>
                      <a:pPr marL="0" algn="l" defTabSz="914400" rtl="0" eaLnBrk="1" fontAlgn="ctr" latinLnBrk="0" hangingPunct="1">
                        <a:lnSpc>
                          <a:spcPct val="100000"/>
                        </a:lnSpc>
                      </a:pPr>
                      <a:r>
                        <a:rPr lang="en-US" sz="1200" b="1" i="0" u="none" strike="noStrike" kern="1200">
                          <a:solidFill>
                            <a:srgbClr val="000000"/>
                          </a:solidFill>
                          <a:effectLst/>
                          <a:latin typeface="Arial" panose="020B0604020202020204" pitchFamily="34" charset="0"/>
                          <a:ea typeface="+mn-ea"/>
                          <a:cs typeface="Arial" panose="020B0604020202020204" pitchFamily="34" charset="0"/>
                        </a:rPr>
                        <a:t>Roadway Characteristics</a:t>
                      </a:r>
                    </a:p>
                  </a:txBody>
                  <a:tcPr marL="45720" marR="45720" marT="0" marB="0" anchor="ctr"/>
                </a:tc>
                <a:tc hMerge="1">
                  <a:txBody>
                    <a:bodyPr/>
                    <a:lstStyle/>
                    <a:p>
                      <a:pPr algn="ctr" fontAlgn="ctr">
                        <a:lnSpc>
                          <a:spcPct val="100000"/>
                        </a:lnSpc>
                      </a:pP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extLst>
                  <a:ext uri="{0D108BD9-81ED-4DB2-BD59-A6C34878D82A}">
                    <a16:rowId xmlns:a16="http://schemas.microsoft.com/office/drawing/2014/main" val="3687157990"/>
                  </a:ext>
                </a:extLst>
              </a:tr>
              <a:tr h="384254">
                <a:tc>
                  <a:txBody>
                    <a:bodyPr/>
                    <a:lstStyle/>
                    <a:p>
                      <a:pPr algn="l" fontAlgn="ctr">
                        <a:lnSpc>
                          <a:spcPct val="100000"/>
                        </a:lnSpc>
                      </a:pPr>
                      <a:r>
                        <a:rPr lang="en-US" sz="1200" u="none" strike="noStrike">
                          <a:effectLst/>
                          <a:latin typeface="Arial" panose="020B0604020202020204" pitchFamily="34" charset="0"/>
                          <a:cs typeface="Arial" panose="020B0604020202020204" pitchFamily="34" charset="0"/>
                        </a:rPr>
                        <a:t>Curve grade (1 if curve/graded, 0 otherwise) [O]</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45720" marR="45720" marT="0" marB="0" anchor="ctr"/>
                </a:tc>
                <a:tc>
                  <a:txBody>
                    <a:bodyPr/>
                    <a:lstStyle/>
                    <a:p>
                      <a:pPr algn="ctr" fontAlgn="ctr">
                        <a:lnSpc>
                          <a:spcPct val="100000"/>
                        </a:lnSpc>
                      </a:pPr>
                      <a:r>
                        <a:rPr lang="en-US" sz="1200" u="none" strike="noStrike">
                          <a:effectLst/>
                          <a:latin typeface="Arial" panose="020B0604020202020204" pitchFamily="34" charset="0"/>
                          <a:cs typeface="Arial" panose="020B0604020202020204" pitchFamily="34" charset="0"/>
                        </a:rPr>
                        <a:t>0.582 (Cluster 1) ↑</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solidFill>
                      <a:schemeClr val="accent2">
                        <a:lumMod val="20000"/>
                        <a:lumOff val="80000"/>
                      </a:schemeClr>
                    </a:solidFill>
                  </a:tcPr>
                </a:tc>
                <a:extLst>
                  <a:ext uri="{0D108BD9-81ED-4DB2-BD59-A6C34878D82A}">
                    <a16:rowId xmlns:a16="http://schemas.microsoft.com/office/drawing/2014/main" val="3833675282"/>
                  </a:ext>
                </a:extLst>
              </a:tr>
              <a:tr h="305990">
                <a:tc>
                  <a:txBody>
                    <a:bodyPr/>
                    <a:lstStyle/>
                    <a:p>
                      <a:pPr algn="l" fontAlgn="ctr">
                        <a:lnSpc>
                          <a:spcPct val="100000"/>
                        </a:lnSpc>
                      </a:pPr>
                      <a:r>
                        <a:rPr lang="en-US" sz="1200" u="none" strike="noStrike">
                          <a:effectLst/>
                          <a:latin typeface="Arial" panose="020B0604020202020204" pitchFamily="34" charset="0"/>
                          <a:cs typeface="Arial" panose="020B0604020202020204" pitchFamily="34" charset="0"/>
                        </a:rPr>
                        <a:t>Straight level (1 if straight/level, 0 otherwise) [KA]</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45720" marR="45720" marT="0" marB="0" anchor="ctr"/>
                </a:tc>
                <a:tc>
                  <a:txBody>
                    <a:bodyPr/>
                    <a:lstStyle/>
                    <a:p>
                      <a:pPr algn="ctr" fontAlgn="ctr">
                        <a:lnSpc>
                          <a:spcPct val="100000"/>
                        </a:lnSpc>
                      </a:pPr>
                      <a:r>
                        <a:rPr lang="en-US" sz="1200" u="none" strike="noStrike">
                          <a:effectLst/>
                          <a:latin typeface="Arial" panose="020B0604020202020204" pitchFamily="34" charset="0"/>
                          <a:cs typeface="Arial" panose="020B0604020202020204" pitchFamily="34" charset="0"/>
                        </a:rPr>
                        <a:t>0.549 (Cluster 1) ↑</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solidFill>
                      <a:schemeClr val="accent2">
                        <a:lumMod val="20000"/>
                        <a:lumOff val="80000"/>
                      </a:schemeClr>
                    </a:solidFill>
                  </a:tcPr>
                </a:tc>
                <a:extLst>
                  <a:ext uri="{0D108BD9-81ED-4DB2-BD59-A6C34878D82A}">
                    <a16:rowId xmlns:a16="http://schemas.microsoft.com/office/drawing/2014/main" val="347025884"/>
                  </a:ext>
                </a:extLst>
              </a:tr>
              <a:tr h="513027">
                <a:tc>
                  <a:txBody>
                    <a:bodyPr/>
                    <a:lstStyle/>
                    <a:p>
                      <a:pPr algn="l" fontAlgn="ctr">
                        <a:lnSpc>
                          <a:spcPct val="100000"/>
                        </a:lnSpc>
                      </a:pPr>
                      <a:r>
                        <a:rPr lang="en-US" sz="1200" u="none" strike="noStrike">
                          <a:effectLst/>
                          <a:latin typeface="Arial" panose="020B0604020202020204" pitchFamily="34" charset="0"/>
                          <a:cs typeface="Arial" panose="020B0604020202020204" pitchFamily="34" charset="0"/>
                        </a:rPr>
                        <a:t>Overturned (1 if overturned, 0 otherwise) [BC]</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45720" marR="45720" marT="0" marB="0" anchor="ctr"/>
                </a:tc>
                <a:tc>
                  <a:txBody>
                    <a:bodyPr/>
                    <a:lstStyle/>
                    <a:p>
                      <a:pPr algn="ctr" fontAlgn="ctr">
                        <a:lnSpc>
                          <a:spcPct val="100000"/>
                        </a:lnSpc>
                      </a:pPr>
                      <a:r>
                        <a:rPr lang="en-US" sz="1200" u="none" strike="noStrike">
                          <a:effectLst/>
                          <a:latin typeface="Arial" panose="020B0604020202020204" pitchFamily="34" charset="0"/>
                          <a:cs typeface="Arial" panose="020B0604020202020204" pitchFamily="34" charset="0"/>
                        </a:rPr>
                        <a:t>1.078 (Cluster 1) ↑ </a:t>
                      </a:r>
                    </a:p>
                    <a:p>
                      <a:pPr algn="ctr" fontAlgn="ctr">
                        <a:lnSpc>
                          <a:spcPct val="100000"/>
                        </a:lnSpc>
                      </a:pPr>
                      <a:r>
                        <a:rPr lang="en-US" sz="1200" u="none" strike="noStrike">
                          <a:effectLst/>
                          <a:latin typeface="Arial" panose="020B0604020202020204" pitchFamily="34" charset="0"/>
                          <a:cs typeface="Arial" panose="020B0604020202020204" pitchFamily="34" charset="0"/>
                        </a:rPr>
                        <a:t> -0.956 (Cluster 4) ↓</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extLst>
                  <a:ext uri="{0D108BD9-81ED-4DB2-BD59-A6C34878D82A}">
                    <a16:rowId xmlns:a16="http://schemas.microsoft.com/office/drawing/2014/main" val="1624226171"/>
                  </a:ext>
                </a:extLst>
              </a:tr>
            </a:tbl>
          </a:graphicData>
        </a:graphic>
      </p:graphicFrame>
      <p:graphicFrame>
        <p:nvGraphicFramePr>
          <p:cNvPr id="3" name="Table 2">
            <a:extLst>
              <a:ext uri="{FF2B5EF4-FFF2-40B4-BE49-F238E27FC236}">
                <a16:creationId xmlns:a16="http://schemas.microsoft.com/office/drawing/2014/main" id="{2949152E-FCDF-24B9-8146-0651DF438E82}"/>
              </a:ext>
            </a:extLst>
          </p:cNvPr>
          <p:cNvGraphicFramePr>
            <a:graphicFrameLocks noGrp="1"/>
          </p:cNvGraphicFramePr>
          <p:nvPr>
            <p:extLst>
              <p:ext uri="{D42A27DB-BD31-4B8C-83A1-F6EECF244321}">
                <p14:modId xmlns:p14="http://schemas.microsoft.com/office/powerpoint/2010/main" val="3634168751"/>
              </p:ext>
            </p:extLst>
          </p:nvPr>
        </p:nvGraphicFramePr>
        <p:xfrm>
          <a:off x="6864928" y="1049867"/>
          <a:ext cx="4737264" cy="5379985"/>
        </p:xfrm>
        <a:graphic>
          <a:graphicData uri="http://schemas.openxmlformats.org/drawingml/2006/table">
            <a:tbl>
              <a:tblPr>
                <a:tableStyleId>{5DA37D80-6434-44D0-A028-1B22A696006F}</a:tableStyleId>
              </a:tblPr>
              <a:tblGrid>
                <a:gridCol w="3001507">
                  <a:extLst>
                    <a:ext uri="{9D8B030D-6E8A-4147-A177-3AD203B41FA5}">
                      <a16:colId xmlns:a16="http://schemas.microsoft.com/office/drawing/2014/main" val="1245141191"/>
                    </a:ext>
                  </a:extLst>
                </a:gridCol>
                <a:gridCol w="1735757">
                  <a:extLst>
                    <a:ext uri="{9D8B030D-6E8A-4147-A177-3AD203B41FA5}">
                      <a16:colId xmlns:a16="http://schemas.microsoft.com/office/drawing/2014/main" val="3730060745"/>
                    </a:ext>
                  </a:extLst>
                </a:gridCol>
              </a:tblGrid>
              <a:tr h="592578">
                <a:tc>
                  <a:txBody>
                    <a:bodyPr/>
                    <a:lstStyle/>
                    <a:p>
                      <a:pPr algn="ctr" fontAlgn="ctr">
                        <a:lnSpc>
                          <a:spcPct val="100000"/>
                        </a:lnSpc>
                      </a:pPr>
                      <a:r>
                        <a:rPr lang="en-US" sz="1400" b="1" u="none" strike="noStrike">
                          <a:effectLst/>
                          <a:latin typeface="Arial" panose="020B0604020202020204" pitchFamily="34" charset="0"/>
                          <a:cs typeface="Arial" panose="020B0604020202020204" pitchFamily="34" charset="0"/>
                        </a:rPr>
                        <a:t>Variable (Definition)</a:t>
                      </a:r>
                      <a:endParaRPr lang="en-US" sz="14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lnSpc>
                          <a:spcPct val="100000"/>
                        </a:lnSpc>
                      </a:pPr>
                      <a:r>
                        <a:rPr lang="en-US" sz="1400" b="1" u="none" strike="noStrike">
                          <a:effectLst/>
                          <a:latin typeface="Arial" panose="020B0604020202020204" pitchFamily="34" charset="0"/>
                          <a:cs typeface="Arial" panose="020B0604020202020204" pitchFamily="34" charset="0"/>
                        </a:rPr>
                        <a:t>Coefficients</a:t>
                      </a:r>
                      <a:endParaRPr lang="en-US" sz="14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extLst>
                  <a:ext uri="{0D108BD9-81ED-4DB2-BD59-A6C34878D82A}">
                    <a16:rowId xmlns:a16="http://schemas.microsoft.com/office/drawing/2014/main" val="375366333"/>
                  </a:ext>
                </a:extLst>
              </a:tr>
              <a:tr h="331943">
                <a:tc gridSpan="2">
                  <a:txBody>
                    <a:bodyPr/>
                    <a:lstStyle/>
                    <a:p>
                      <a:pPr algn="l" fontAlgn="ctr">
                        <a:lnSpc>
                          <a:spcPct val="100000"/>
                        </a:lnSpc>
                      </a:pPr>
                      <a:r>
                        <a:rPr lang="en-US" sz="1200" b="1" i="0" u="none" strike="noStrike">
                          <a:solidFill>
                            <a:srgbClr val="000000"/>
                          </a:solidFill>
                          <a:effectLst/>
                          <a:latin typeface="Arial" panose="020B0604020202020204" pitchFamily="34" charset="0"/>
                          <a:cs typeface="Arial" panose="020B0604020202020204" pitchFamily="34" charset="0"/>
                        </a:rPr>
                        <a:t>Temporal Factors</a:t>
                      </a:r>
                    </a:p>
                  </a:txBody>
                  <a:tcPr marL="45720" marR="45720" marT="0" marB="0" anchor="ctr"/>
                </a:tc>
                <a:tc hMerge="1">
                  <a:txBody>
                    <a:bodyPr/>
                    <a:lstStyle/>
                    <a:p>
                      <a:pPr algn="ctr" fontAlgn="ctr">
                        <a:lnSpc>
                          <a:spcPct val="100000"/>
                        </a:lnSpc>
                      </a:pP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extLst>
                  <a:ext uri="{0D108BD9-81ED-4DB2-BD59-A6C34878D82A}">
                    <a16:rowId xmlns:a16="http://schemas.microsoft.com/office/drawing/2014/main" val="2270379713"/>
                  </a:ext>
                </a:extLst>
              </a:tr>
              <a:tr h="483292">
                <a:tc>
                  <a:txBody>
                    <a:bodyPr/>
                    <a:lstStyle/>
                    <a:p>
                      <a:pPr algn="l" fontAlgn="ctr">
                        <a:lnSpc>
                          <a:spcPct val="100000"/>
                        </a:lnSpc>
                      </a:pPr>
                      <a:r>
                        <a:rPr lang="en-US" sz="1200" u="none" strike="noStrike">
                          <a:effectLst/>
                          <a:latin typeface="Arial" panose="020B0604020202020204" pitchFamily="34" charset="0"/>
                          <a:cs typeface="Arial" panose="020B0604020202020204" pitchFamily="34" charset="0"/>
                        </a:rPr>
                        <a:t>Afternoon (1 if afternoon, 0 otherwise) [O]</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45720" marR="45720" marT="0" marB="0" anchor="ctr"/>
                </a:tc>
                <a:tc>
                  <a:txBody>
                    <a:bodyPr/>
                    <a:lstStyle/>
                    <a:p>
                      <a:pPr algn="ctr" fontAlgn="ctr">
                        <a:lnSpc>
                          <a:spcPct val="100000"/>
                        </a:lnSpc>
                      </a:pPr>
                      <a:r>
                        <a:rPr lang="en-US" sz="1200" u="none" strike="noStrike">
                          <a:effectLst/>
                          <a:latin typeface="Arial" panose="020B0604020202020204" pitchFamily="34" charset="0"/>
                          <a:cs typeface="Arial" panose="020B0604020202020204" pitchFamily="34" charset="0"/>
                        </a:rPr>
                        <a:t>-0.393 (Cluster 3) ↓</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solidFill>
                      <a:schemeClr val="accent5">
                        <a:lumMod val="20000"/>
                        <a:lumOff val="80000"/>
                      </a:schemeClr>
                    </a:solidFill>
                  </a:tcPr>
                </a:tc>
                <a:extLst>
                  <a:ext uri="{0D108BD9-81ED-4DB2-BD59-A6C34878D82A}">
                    <a16:rowId xmlns:a16="http://schemas.microsoft.com/office/drawing/2014/main" val="1707379761"/>
                  </a:ext>
                </a:extLst>
              </a:tr>
              <a:tr h="483292">
                <a:tc>
                  <a:txBody>
                    <a:bodyPr/>
                    <a:lstStyle/>
                    <a:p>
                      <a:pPr algn="l" fontAlgn="ctr">
                        <a:lnSpc>
                          <a:spcPct val="100000"/>
                        </a:lnSpc>
                      </a:pPr>
                      <a:r>
                        <a:rPr lang="en-US" sz="1200" u="none" strike="noStrike">
                          <a:effectLst/>
                          <a:latin typeface="Arial" panose="020B0604020202020204" pitchFamily="34" charset="0"/>
                          <a:cs typeface="Arial" panose="020B0604020202020204" pitchFamily="34" charset="0"/>
                        </a:rPr>
                        <a:t>Morning (1 if morning, 0 otherwise) [KA]</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45720" marR="45720" marT="0" marB="0" anchor="ctr"/>
                </a:tc>
                <a:tc>
                  <a:txBody>
                    <a:bodyPr/>
                    <a:lstStyle/>
                    <a:p>
                      <a:pPr algn="ctr" fontAlgn="ctr">
                        <a:lnSpc>
                          <a:spcPct val="100000"/>
                        </a:lnSpc>
                      </a:pPr>
                      <a:r>
                        <a:rPr lang="en-US" sz="1200" u="none" strike="noStrike">
                          <a:effectLst/>
                          <a:latin typeface="Arial" panose="020B0604020202020204" pitchFamily="34" charset="0"/>
                          <a:cs typeface="Arial" panose="020B0604020202020204" pitchFamily="34" charset="0"/>
                        </a:rPr>
                        <a:t>0.573 (Cluster 3) ↑</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solidFill>
                      <a:schemeClr val="accent2">
                        <a:lumMod val="20000"/>
                        <a:lumOff val="80000"/>
                      </a:schemeClr>
                    </a:solidFill>
                  </a:tcPr>
                </a:tc>
                <a:extLst>
                  <a:ext uri="{0D108BD9-81ED-4DB2-BD59-A6C34878D82A}">
                    <a16:rowId xmlns:a16="http://schemas.microsoft.com/office/drawing/2014/main" val="2185903122"/>
                  </a:ext>
                </a:extLst>
              </a:tr>
              <a:tr h="401889">
                <a:tc>
                  <a:txBody>
                    <a:bodyPr/>
                    <a:lstStyle/>
                    <a:p>
                      <a:pPr algn="l" fontAlgn="ctr">
                        <a:lnSpc>
                          <a:spcPct val="100000"/>
                        </a:lnSpc>
                      </a:pPr>
                      <a:r>
                        <a:rPr lang="en-US" sz="1200" u="none" strike="noStrike">
                          <a:effectLst/>
                          <a:latin typeface="Arial" panose="020B0604020202020204" pitchFamily="34" charset="0"/>
                          <a:cs typeface="Arial" panose="020B0604020202020204" pitchFamily="34" charset="0"/>
                        </a:rPr>
                        <a:t>Fall (1 if fall, 0 otherwise) [KA]</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45720" marR="45720" marT="0" marB="0" anchor="ctr"/>
                </a:tc>
                <a:tc>
                  <a:txBody>
                    <a:bodyPr/>
                    <a:lstStyle/>
                    <a:p>
                      <a:pPr algn="ctr" fontAlgn="ctr">
                        <a:lnSpc>
                          <a:spcPct val="100000"/>
                        </a:lnSpc>
                      </a:pPr>
                      <a:r>
                        <a:rPr lang="en-US" sz="1200" u="none" strike="noStrike">
                          <a:effectLst/>
                          <a:latin typeface="Arial" panose="020B0604020202020204" pitchFamily="34" charset="0"/>
                          <a:cs typeface="Arial" panose="020B0604020202020204" pitchFamily="34" charset="0"/>
                        </a:rPr>
                        <a:t>0.427 (Cluster 3) ↑</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solidFill>
                      <a:schemeClr val="accent2">
                        <a:lumMod val="20000"/>
                        <a:lumOff val="80000"/>
                      </a:schemeClr>
                    </a:solidFill>
                  </a:tcPr>
                </a:tc>
                <a:extLst>
                  <a:ext uri="{0D108BD9-81ED-4DB2-BD59-A6C34878D82A}">
                    <a16:rowId xmlns:a16="http://schemas.microsoft.com/office/drawing/2014/main" val="826782217"/>
                  </a:ext>
                </a:extLst>
              </a:tr>
              <a:tr h="315380">
                <a:tc gridSpan="2">
                  <a:txBody>
                    <a:bodyPr/>
                    <a:lstStyle/>
                    <a:p>
                      <a:pPr algn="l" fontAlgn="ctr">
                        <a:lnSpc>
                          <a:spcPct val="100000"/>
                        </a:lnSpc>
                      </a:pPr>
                      <a:r>
                        <a:rPr lang="en-US" sz="1200" b="1" i="0" u="none" strike="noStrike">
                          <a:solidFill>
                            <a:srgbClr val="000000"/>
                          </a:solidFill>
                          <a:effectLst/>
                          <a:latin typeface="Arial" panose="020B0604020202020204" pitchFamily="34" charset="0"/>
                          <a:cs typeface="Arial" panose="020B0604020202020204" pitchFamily="34" charset="0"/>
                        </a:rPr>
                        <a:t>Lighting Condition</a:t>
                      </a:r>
                    </a:p>
                  </a:txBody>
                  <a:tcPr marL="45720" marR="45720" marT="0" marB="0" anchor="ctr"/>
                </a:tc>
                <a:tc hMerge="1">
                  <a:txBody>
                    <a:bodyPr/>
                    <a:lstStyle/>
                    <a:p>
                      <a:pPr algn="ctr" fontAlgn="ctr">
                        <a:lnSpc>
                          <a:spcPct val="100000"/>
                        </a:lnSpc>
                      </a:pP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extLst>
                  <a:ext uri="{0D108BD9-81ED-4DB2-BD59-A6C34878D82A}">
                    <a16:rowId xmlns:a16="http://schemas.microsoft.com/office/drawing/2014/main" val="2202381455"/>
                  </a:ext>
                </a:extLst>
              </a:tr>
              <a:tr h="483292">
                <a:tc>
                  <a:txBody>
                    <a:bodyPr/>
                    <a:lstStyle/>
                    <a:p>
                      <a:pPr algn="l" fontAlgn="ctr">
                        <a:lnSpc>
                          <a:spcPct val="100000"/>
                        </a:lnSpc>
                      </a:pPr>
                      <a:r>
                        <a:rPr lang="en-US" sz="1200" u="none" strike="noStrike">
                          <a:effectLst/>
                          <a:latin typeface="Arial" panose="020B0604020202020204" pitchFamily="34" charset="0"/>
                          <a:cs typeface="Arial" panose="020B0604020202020204" pitchFamily="34" charset="0"/>
                        </a:rPr>
                        <a:t>Dark, not lighted (1 if dark, 0 otherwise) [O]</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45720" marR="45720" marT="0" marB="0" anchor="ctr"/>
                </a:tc>
                <a:tc>
                  <a:txBody>
                    <a:bodyPr/>
                    <a:lstStyle/>
                    <a:p>
                      <a:pPr algn="ctr" fontAlgn="ctr">
                        <a:lnSpc>
                          <a:spcPct val="100000"/>
                        </a:lnSpc>
                      </a:pPr>
                      <a:r>
                        <a:rPr lang="en-US" sz="1200" u="none" strike="noStrike">
                          <a:effectLst/>
                          <a:latin typeface="Arial" panose="020B0604020202020204" pitchFamily="34" charset="0"/>
                          <a:cs typeface="Arial" panose="020B0604020202020204" pitchFamily="34" charset="0"/>
                        </a:rPr>
                        <a:t>-1.298 (Cluster 5) ↓</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solidFill>
                      <a:schemeClr val="accent5">
                        <a:lumMod val="20000"/>
                        <a:lumOff val="80000"/>
                      </a:schemeClr>
                    </a:solidFill>
                  </a:tcPr>
                </a:tc>
                <a:extLst>
                  <a:ext uri="{0D108BD9-81ED-4DB2-BD59-A6C34878D82A}">
                    <a16:rowId xmlns:a16="http://schemas.microsoft.com/office/drawing/2014/main" val="842082350"/>
                  </a:ext>
                </a:extLst>
              </a:tr>
              <a:tr h="483292">
                <a:tc>
                  <a:txBody>
                    <a:bodyPr/>
                    <a:lstStyle/>
                    <a:p>
                      <a:pPr algn="l" fontAlgn="ctr">
                        <a:lnSpc>
                          <a:spcPct val="100000"/>
                        </a:lnSpc>
                      </a:pPr>
                      <a:r>
                        <a:rPr lang="en-US" sz="1200" u="none" strike="noStrike">
                          <a:effectLst/>
                          <a:latin typeface="Arial" panose="020B0604020202020204" pitchFamily="34" charset="0"/>
                          <a:cs typeface="Arial" panose="020B0604020202020204" pitchFamily="34" charset="0"/>
                        </a:rPr>
                        <a:t>Daylight (1 if daylight, 0 otherwise) [BC]</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45720" marR="45720" marT="0" marB="0" anchor="ctr"/>
                </a:tc>
                <a:tc>
                  <a:txBody>
                    <a:bodyPr/>
                    <a:lstStyle/>
                    <a:p>
                      <a:pPr algn="ctr" fontAlgn="ctr">
                        <a:lnSpc>
                          <a:spcPct val="100000"/>
                        </a:lnSpc>
                      </a:pPr>
                      <a:r>
                        <a:rPr lang="en-US" sz="1200" u="none" strike="noStrike">
                          <a:effectLst/>
                          <a:latin typeface="Arial" panose="020B0604020202020204" pitchFamily="34" charset="0"/>
                          <a:cs typeface="Arial" panose="020B0604020202020204" pitchFamily="34" charset="0"/>
                        </a:rPr>
                        <a:t>0.951 (Cluster 1) ↑</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solidFill>
                      <a:schemeClr val="accent2">
                        <a:lumMod val="20000"/>
                        <a:lumOff val="80000"/>
                      </a:schemeClr>
                    </a:solidFill>
                  </a:tcPr>
                </a:tc>
                <a:extLst>
                  <a:ext uri="{0D108BD9-81ED-4DB2-BD59-A6C34878D82A}">
                    <a16:rowId xmlns:a16="http://schemas.microsoft.com/office/drawing/2014/main" val="2874234405"/>
                  </a:ext>
                </a:extLst>
              </a:tr>
              <a:tr h="355151">
                <a:tc gridSpan="2">
                  <a:txBody>
                    <a:bodyPr/>
                    <a:lstStyle/>
                    <a:p>
                      <a:pPr algn="l" fontAlgn="ctr">
                        <a:lnSpc>
                          <a:spcPct val="100000"/>
                        </a:lnSpc>
                      </a:pPr>
                      <a:r>
                        <a:rPr lang="en-US" sz="1200" b="1" i="0" u="none" strike="noStrike">
                          <a:solidFill>
                            <a:srgbClr val="000000"/>
                          </a:solidFill>
                          <a:effectLst/>
                          <a:latin typeface="Arial" panose="020B0604020202020204" pitchFamily="34" charset="0"/>
                          <a:cs typeface="Arial" panose="020B0604020202020204" pitchFamily="34" charset="0"/>
                        </a:rPr>
                        <a:t>First Harmful Event</a:t>
                      </a:r>
                    </a:p>
                  </a:txBody>
                  <a:tcPr marL="45720" marR="45720" marT="0" marB="0" anchor="ctr"/>
                </a:tc>
                <a:tc hMerge="1">
                  <a:txBody>
                    <a:bodyPr/>
                    <a:lstStyle/>
                    <a:p>
                      <a:pPr algn="ctr" fontAlgn="ctr">
                        <a:lnSpc>
                          <a:spcPct val="100000"/>
                        </a:lnSpc>
                      </a:pP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extLst>
                  <a:ext uri="{0D108BD9-81ED-4DB2-BD59-A6C34878D82A}">
                    <a16:rowId xmlns:a16="http://schemas.microsoft.com/office/drawing/2014/main" val="1971244439"/>
                  </a:ext>
                </a:extLst>
              </a:tr>
              <a:tr h="483292">
                <a:tc>
                  <a:txBody>
                    <a:bodyPr/>
                    <a:lstStyle/>
                    <a:p>
                      <a:pPr algn="l" fontAlgn="ctr">
                        <a:lnSpc>
                          <a:spcPct val="100000"/>
                        </a:lnSpc>
                      </a:pPr>
                      <a:r>
                        <a:rPr lang="en-US" sz="1200" u="none" strike="noStrike">
                          <a:effectLst/>
                          <a:latin typeface="Arial" panose="020B0604020202020204" pitchFamily="34" charset="0"/>
                          <a:cs typeface="Arial" panose="020B0604020202020204" pitchFamily="34" charset="0"/>
                        </a:rPr>
                        <a:t>Rear-end (1 if rear-end, 0 otherwise) [BC]</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45720" marR="45720" marT="0" marB="0" anchor="ctr"/>
                </a:tc>
                <a:tc>
                  <a:txBody>
                    <a:bodyPr/>
                    <a:lstStyle/>
                    <a:p>
                      <a:pPr algn="ctr" fontAlgn="ctr">
                        <a:lnSpc>
                          <a:spcPct val="100000"/>
                        </a:lnSpc>
                      </a:pPr>
                      <a:r>
                        <a:rPr lang="en-US" sz="1200" u="none" strike="noStrike">
                          <a:effectLst/>
                          <a:latin typeface="Arial" panose="020B0604020202020204" pitchFamily="34" charset="0"/>
                          <a:cs typeface="Arial" panose="020B0604020202020204" pitchFamily="34" charset="0"/>
                        </a:rPr>
                        <a:t>0.642 (Cluster 3) ↑</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solidFill>
                      <a:schemeClr val="accent2">
                        <a:lumMod val="20000"/>
                        <a:lumOff val="80000"/>
                      </a:schemeClr>
                    </a:solidFill>
                  </a:tcPr>
                </a:tc>
                <a:extLst>
                  <a:ext uri="{0D108BD9-81ED-4DB2-BD59-A6C34878D82A}">
                    <a16:rowId xmlns:a16="http://schemas.microsoft.com/office/drawing/2014/main" val="2025774750"/>
                  </a:ext>
                </a:extLst>
              </a:tr>
              <a:tr h="483292">
                <a:tc>
                  <a:txBody>
                    <a:bodyPr/>
                    <a:lstStyle/>
                    <a:p>
                      <a:pPr algn="l" fontAlgn="ctr">
                        <a:lnSpc>
                          <a:spcPct val="100000"/>
                        </a:lnSpc>
                      </a:pPr>
                      <a:r>
                        <a:rPr lang="en-US" sz="1200" u="none" strike="noStrike">
                          <a:effectLst/>
                          <a:latin typeface="Arial" panose="020B0604020202020204" pitchFamily="34" charset="0"/>
                          <a:cs typeface="Arial" panose="020B0604020202020204" pitchFamily="34" charset="0"/>
                        </a:rPr>
                        <a:t>Run-off-road (ROR) (1 if ROR, 0 otherwise) [KA]</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45720" marR="45720" marT="0" marB="0" anchor="ctr"/>
                </a:tc>
                <a:tc>
                  <a:txBody>
                    <a:bodyPr/>
                    <a:lstStyle/>
                    <a:p>
                      <a:pPr algn="ctr" fontAlgn="ctr">
                        <a:lnSpc>
                          <a:spcPct val="100000"/>
                        </a:lnSpc>
                      </a:pPr>
                      <a:r>
                        <a:rPr lang="en-US" sz="1200" u="none" strike="noStrike">
                          <a:effectLst/>
                          <a:latin typeface="Arial" panose="020B0604020202020204" pitchFamily="34" charset="0"/>
                          <a:cs typeface="Arial" panose="020B0604020202020204" pitchFamily="34" charset="0"/>
                        </a:rPr>
                        <a:t>-1.868 (Cluster 3) ↓</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solidFill>
                      <a:schemeClr val="accent5">
                        <a:lumMod val="20000"/>
                        <a:lumOff val="80000"/>
                      </a:schemeClr>
                    </a:solidFill>
                  </a:tcPr>
                </a:tc>
                <a:extLst>
                  <a:ext uri="{0D108BD9-81ED-4DB2-BD59-A6C34878D82A}">
                    <a16:rowId xmlns:a16="http://schemas.microsoft.com/office/drawing/2014/main" val="3890292046"/>
                  </a:ext>
                </a:extLst>
              </a:tr>
              <a:tr h="483292">
                <a:tc>
                  <a:txBody>
                    <a:bodyPr/>
                    <a:lstStyle/>
                    <a:p>
                      <a:pPr algn="l" fontAlgn="ctr">
                        <a:lnSpc>
                          <a:spcPct val="100000"/>
                        </a:lnSpc>
                      </a:pPr>
                      <a:r>
                        <a:rPr lang="en-US" sz="1200" u="none" strike="noStrike">
                          <a:effectLst/>
                          <a:latin typeface="Arial" panose="020B0604020202020204" pitchFamily="34" charset="0"/>
                          <a:cs typeface="Arial" panose="020B0604020202020204" pitchFamily="34" charset="0"/>
                        </a:rPr>
                        <a:t>Hit fixed object (1 if hit object, 0 otherwise) [BC]</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45720" marR="45720" marT="0" marB="0" anchor="ctr"/>
                </a:tc>
                <a:tc>
                  <a:txBody>
                    <a:bodyPr/>
                    <a:lstStyle/>
                    <a:p>
                      <a:pPr algn="ctr" fontAlgn="ctr">
                        <a:lnSpc>
                          <a:spcPct val="100000"/>
                        </a:lnSpc>
                      </a:pPr>
                      <a:r>
                        <a:rPr lang="en-US" sz="1200" u="none" strike="noStrike">
                          <a:effectLst/>
                          <a:latin typeface="Arial" panose="020B0604020202020204" pitchFamily="34" charset="0"/>
                          <a:cs typeface="Arial" panose="020B0604020202020204" pitchFamily="34" charset="0"/>
                        </a:rPr>
                        <a:t>-0.885 (Cluster 3) ↓</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solidFill>
                      <a:schemeClr val="accent5">
                        <a:lumMod val="20000"/>
                        <a:lumOff val="80000"/>
                      </a:schemeClr>
                    </a:solidFill>
                  </a:tcPr>
                </a:tc>
                <a:extLst>
                  <a:ext uri="{0D108BD9-81ED-4DB2-BD59-A6C34878D82A}">
                    <a16:rowId xmlns:a16="http://schemas.microsoft.com/office/drawing/2014/main" val="3711262373"/>
                  </a:ext>
                </a:extLst>
              </a:tr>
            </a:tbl>
          </a:graphicData>
        </a:graphic>
      </p:graphicFrame>
    </p:spTree>
    <p:extLst>
      <p:ext uri="{BB962C8B-B14F-4D97-AF65-F5344CB8AC3E}">
        <p14:creationId xmlns:p14="http://schemas.microsoft.com/office/powerpoint/2010/main" val="146968973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C52C87-0837-ABFF-05EE-6194EE3C30C3}"/>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514FFF41-DFE9-2B1A-D2BC-932E279C5DCC}"/>
              </a:ext>
            </a:extLst>
          </p:cNvPr>
          <p:cNvSpPr>
            <a:spLocks noGrp="1"/>
          </p:cNvSpPr>
          <p:nvPr>
            <p:ph type="title"/>
          </p:nvPr>
        </p:nvSpPr>
        <p:spPr>
          <a:xfrm>
            <a:off x="838199" y="365126"/>
            <a:ext cx="11353801" cy="684742"/>
          </a:xfrm>
        </p:spPr>
        <p:txBody>
          <a:bodyPr>
            <a:normAutofit fontScale="90000"/>
          </a:bodyPr>
          <a:lstStyle/>
          <a:p>
            <a:r>
              <a:rPr lang="en-US" b="1">
                <a:solidFill>
                  <a:srgbClr val="680000"/>
                </a:solidFill>
                <a:latin typeface="Arial" panose="020B0604020202020204" pitchFamily="34" charset="0"/>
                <a:cs typeface="Arial" panose="020B0604020202020204" pitchFamily="34" charset="0"/>
              </a:rPr>
              <a:t>Random Parameter: Helmet not worn</a:t>
            </a:r>
            <a:endParaRPr lang="en-US">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8AD6B1ED-5CDE-20B2-8C32-6AC6B044950E}"/>
              </a:ext>
            </a:extLst>
          </p:cNvPr>
          <p:cNvSpPr>
            <a:spLocks noGrp="1"/>
          </p:cNvSpPr>
          <p:nvPr>
            <p:ph type="sldNum" sz="quarter" idx="12"/>
          </p:nvPr>
        </p:nvSpPr>
        <p:spPr>
          <a:xfrm>
            <a:off x="8610600" y="6310311"/>
            <a:ext cx="2743200" cy="365125"/>
          </a:xfrm>
        </p:spPr>
        <p:txBody>
          <a:bodyPr/>
          <a:lstStyle/>
          <a:p>
            <a:fld id="{AD813B8F-0C96-4966-B9C2-C2B58D97F9E1}" type="slidenum">
              <a:rPr lang="en-US" sz="1600" smtClean="0"/>
              <a:t>38</a:t>
            </a:fld>
            <a:endParaRPr lang="en-US" sz="1600"/>
          </a:p>
        </p:txBody>
      </p:sp>
      <p:pic>
        <p:nvPicPr>
          <p:cNvPr id="15" name="Picture 14">
            <a:extLst>
              <a:ext uri="{FF2B5EF4-FFF2-40B4-BE49-F238E27FC236}">
                <a16:creationId xmlns:a16="http://schemas.microsoft.com/office/drawing/2014/main" id="{16D1D433-4F2B-BEE7-9C0D-4069A2DEA3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596247"/>
            <a:ext cx="12192000" cy="191434"/>
          </a:xfrm>
          <a:prstGeom prst="rect">
            <a:avLst/>
          </a:prstGeom>
        </p:spPr>
      </p:pic>
      <p:pic>
        <p:nvPicPr>
          <p:cNvPr id="4098" name="Picture 2">
            <a:extLst>
              <a:ext uri="{FF2B5EF4-FFF2-40B4-BE49-F238E27FC236}">
                <a16:creationId xmlns:a16="http://schemas.microsoft.com/office/drawing/2014/main" id="{EA995E23-E66B-20FE-4FCB-A9E5A2DDA83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96597" y="1481371"/>
            <a:ext cx="8585393" cy="42383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678861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D88208-9DC8-4D6B-98E2-C64B6E2F43C7}"/>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C974917D-8994-B330-5931-0EDA8F6EA4CC}"/>
              </a:ext>
            </a:extLst>
          </p:cNvPr>
          <p:cNvSpPr>
            <a:spLocks noGrp="1"/>
          </p:cNvSpPr>
          <p:nvPr>
            <p:ph type="title"/>
          </p:nvPr>
        </p:nvSpPr>
        <p:spPr>
          <a:xfrm>
            <a:off x="838199" y="365126"/>
            <a:ext cx="11353801" cy="684742"/>
          </a:xfrm>
        </p:spPr>
        <p:txBody>
          <a:bodyPr>
            <a:normAutofit fontScale="90000"/>
          </a:bodyPr>
          <a:lstStyle/>
          <a:p>
            <a:r>
              <a:rPr lang="en-US" b="1">
                <a:solidFill>
                  <a:srgbClr val="680000"/>
                </a:solidFill>
                <a:latin typeface="Arial" panose="020B0604020202020204" pitchFamily="34" charset="0"/>
                <a:cs typeface="Arial" panose="020B0604020202020204" pitchFamily="34" charset="0"/>
              </a:rPr>
              <a:t>Random Parameter</a:t>
            </a:r>
            <a:endParaRPr lang="en-US">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290ED9EF-F65F-7347-0164-63FF36059FA1}"/>
              </a:ext>
            </a:extLst>
          </p:cNvPr>
          <p:cNvSpPr>
            <a:spLocks noGrp="1"/>
          </p:cNvSpPr>
          <p:nvPr>
            <p:ph type="sldNum" sz="quarter" idx="12"/>
          </p:nvPr>
        </p:nvSpPr>
        <p:spPr>
          <a:xfrm>
            <a:off x="8610600" y="6310311"/>
            <a:ext cx="2743200" cy="365125"/>
          </a:xfrm>
        </p:spPr>
        <p:txBody>
          <a:bodyPr/>
          <a:lstStyle/>
          <a:p>
            <a:fld id="{AD813B8F-0C96-4966-B9C2-C2B58D97F9E1}" type="slidenum">
              <a:rPr lang="en-US" sz="1600" smtClean="0"/>
              <a:t>39</a:t>
            </a:fld>
            <a:endParaRPr lang="en-US" sz="1600"/>
          </a:p>
        </p:txBody>
      </p:sp>
      <p:pic>
        <p:nvPicPr>
          <p:cNvPr id="15" name="Picture 14">
            <a:extLst>
              <a:ext uri="{FF2B5EF4-FFF2-40B4-BE49-F238E27FC236}">
                <a16:creationId xmlns:a16="http://schemas.microsoft.com/office/drawing/2014/main" id="{92A58C25-C1A6-E326-F371-06925C6D29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596247"/>
            <a:ext cx="12192000" cy="191434"/>
          </a:xfrm>
          <a:prstGeom prst="rect">
            <a:avLst/>
          </a:prstGeom>
        </p:spPr>
      </p:pic>
      <p:pic>
        <p:nvPicPr>
          <p:cNvPr id="5122" name="Picture 2">
            <a:extLst>
              <a:ext uri="{FF2B5EF4-FFF2-40B4-BE49-F238E27FC236}">
                <a16:creationId xmlns:a16="http://schemas.microsoft.com/office/drawing/2014/main" id="{04845D8F-6493-298F-7BA8-066F729CC4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81101" y="3947268"/>
            <a:ext cx="4491247" cy="2217198"/>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E27D8FC0-F0F1-31F0-C303-221145A59C8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81905" y="3902969"/>
            <a:ext cx="4491247" cy="2217198"/>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a:extLst>
              <a:ext uri="{FF2B5EF4-FFF2-40B4-BE49-F238E27FC236}">
                <a16:creationId xmlns:a16="http://schemas.microsoft.com/office/drawing/2014/main" id="{23D10C77-BFD4-CD1C-28AB-17617316622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38477" y="1290750"/>
            <a:ext cx="4345076" cy="2145037"/>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EF40EA40-6509-6540-8F40-E83AFF4E697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58109" y="1290750"/>
            <a:ext cx="4414239" cy="217918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5FEA9533-661C-56EC-CC0D-36313562EE3B}"/>
              </a:ext>
            </a:extLst>
          </p:cNvPr>
          <p:cNvSpPr txBox="1"/>
          <p:nvPr/>
        </p:nvSpPr>
        <p:spPr>
          <a:xfrm>
            <a:off x="4157352" y="3492003"/>
            <a:ext cx="4036622" cy="369332"/>
          </a:xfrm>
          <a:prstGeom prst="rect">
            <a:avLst/>
          </a:prstGeom>
          <a:noFill/>
        </p:spPr>
        <p:txBody>
          <a:bodyPr wrap="square" rtlCol="0">
            <a:spAutoFit/>
          </a:bodyPr>
          <a:lstStyle/>
          <a:p>
            <a:r>
              <a:rPr lang="en-US" b="1">
                <a:latin typeface="Arial" panose="020B0604020202020204" pitchFamily="34" charset="0"/>
                <a:cs typeface="Arial" panose="020B0604020202020204" pitchFamily="34" charset="0"/>
              </a:rPr>
              <a:t>Helmet not worn (Clusters 3 and 5)</a:t>
            </a:r>
          </a:p>
        </p:txBody>
      </p:sp>
      <p:sp>
        <p:nvSpPr>
          <p:cNvPr id="4" name="TextBox 3">
            <a:extLst>
              <a:ext uri="{FF2B5EF4-FFF2-40B4-BE49-F238E27FC236}">
                <a16:creationId xmlns:a16="http://schemas.microsoft.com/office/drawing/2014/main" id="{FDCB432F-210C-0766-9A86-67EFE12C1291}"/>
              </a:ext>
            </a:extLst>
          </p:cNvPr>
          <p:cNvSpPr txBox="1"/>
          <p:nvPr/>
        </p:nvSpPr>
        <p:spPr>
          <a:xfrm>
            <a:off x="4662055" y="6185282"/>
            <a:ext cx="3110346" cy="369332"/>
          </a:xfrm>
          <a:prstGeom prst="rect">
            <a:avLst/>
          </a:prstGeom>
          <a:noFill/>
        </p:spPr>
        <p:txBody>
          <a:bodyPr wrap="square" rtlCol="0">
            <a:spAutoFit/>
          </a:bodyPr>
          <a:lstStyle/>
          <a:p>
            <a:r>
              <a:rPr lang="en-US" b="1">
                <a:latin typeface="Arial" panose="020B0604020202020204" pitchFamily="34" charset="0"/>
                <a:cs typeface="Arial" panose="020B0604020202020204" pitchFamily="34" charset="0"/>
              </a:rPr>
              <a:t>Daylight (Clusters 1 and 3)</a:t>
            </a:r>
          </a:p>
        </p:txBody>
      </p:sp>
    </p:spTree>
    <p:extLst>
      <p:ext uri="{BB962C8B-B14F-4D97-AF65-F5344CB8AC3E}">
        <p14:creationId xmlns:p14="http://schemas.microsoft.com/office/powerpoint/2010/main" val="40505566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2C11A4-E3FD-8677-3492-E5D492D9A574}"/>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63D7425-C29E-4382-1B82-33BFE9221CB0}"/>
              </a:ext>
            </a:extLst>
          </p:cNvPr>
          <p:cNvSpPr>
            <a:spLocks noGrp="1"/>
          </p:cNvSpPr>
          <p:nvPr>
            <p:ph type="sldNum" sz="quarter" idx="12"/>
          </p:nvPr>
        </p:nvSpPr>
        <p:spPr>
          <a:xfrm>
            <a:off x="8610600" y="6310311"/>
            <a:ext cx="2743200" cy="365125"/>
          </a:xfrm>
        </p:spPr>
        <p:txBody>
          <a:bodyPr/>
          <a:lstStyle/>
          <a:p>
            <a:fld id="{AD813B8F-0C96-4966-B9C2-C2B58D97F9E1}" type="slidenum">
              <a:rPr lang="en-US" sz="1600" smtClean="0"/>
              <a:t>4</a:t>
            </a:fld>
            <a:endParaRPr lang="en-US" sz="1600"/>
          </a:p>
        </p:txBody>
      </p:sp>
      <p:pic>
        <p:nvPicPr>
          <p:cNvPr id="15" name="Picture 14">
            <a:extLst>
              <a:ext uri="{FF2B5EF4-FFF2-40B4-BE49-F238E27FC236}">
                <a16:creationId xmlns:a16="http://schemas.microsoft.com/office/drawing/2014/main" id="{6813F48D-8AB6-2FF3-B43E-79C43FD1B5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596247"/>
            <a:ext cx="12192000" cy="191434"/>
          </a:xfrm>
          <a:prstGeom prst="rect">
            <a:avLst/>
          </a:prstGeom>
        </p:spPr>
      </p:pic>
      <p:sp>
        <p:nvSpPr>
          <p:cNvPr id="6" name="TextBox 5">
            <a:extLst>
              <a:ext uri="{FF2B5EF4-FFF2-40B4-BE49-F238E27FC236}">
                <a16:creationId xmlns:a16="http://schemas.microsoft.com/office/drawing/2014/main" id="{A5AE0B8A-1C0D-FF7A-371E-2CC22A7C9E74}"/>
              </a:ext>
            </a:extLst>
          </p:cNvPr>
          <p:cNvSpPr txBox="1"/>
          <p:nvPr/>
        </p:nvSpPr>
        <p:spPr>
          <a:xfrm>
            <a:off x="1687452" y="5979629"/>
            <a:ext cx="2478148" cy="246221"/>
          </a:xfrm>
          <a:prstGeom prst="rect">
            <a:avLst/>
          </a:prstGeom>
          <a:noFill/>
        </p:spPr>
        <p:txBody>
          <a:bodyPr wrap="square">
            <a:spAutoFit/>
          </a:bodyPr>
          <a:lstStyle/>
          <a:p>
            <a:pPr algn="ctr"/>
            <a:r>
              <a:rPr lang="en-US" sz="1000" baseline="30000">
                <a:latin typeface="Arial" panose="020B0604020202020204" pitchFamily="34" charset="0"/>
                <a:cs typeface="Arial" panose="020B0604020202020204" pitchFamily="34" charset="0"/>
              </a:rPr>
              <a:t>1</a:t>
            </a:r>
            <a:r>
              <a:rPr lang="en-US" sz="1000">
                <a:latin typeface="Arial" panose="020B0604020202020204" pitchFamily="34" charset="0"/>
                <a:cs typeface="Arial" panose="020B0604020202020204" pitchFamily="34" charset="0"/>
                <a:hlinkClick r:id="rId4"/>
              </a:rPr>
              <a:t>Traffic Safety Facts - Motorcycle (2022)</a:t>
            </a:r>
            <a:endParaRPr lang="en-US" sz="1000">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B33BB7B9-D098-DFC4-49E6-E71B892FE1C8}"/>
              </a:ext>
            </a:extLst>
          </p:cNvPr>
          <p:cNvPicPr>
            <a:picLocks noChangeAspect="1"/>
          </p:cNvPicPr>
          <p:nvPr/>
        </p:nvPicPr>
        <p:blipFill>
          <a:blip r:embed="rId5"/>
          <a:srcRect l="38652" r="7756"/>
          <a:stretch/>
        </p:blipFill>
        <p:spPr>
          <a:xfrm>
            <a:off x="929890" y="2296451"/>
            <a:ext cx="4398135" cy="3265610"/>
          </a:xfrm>
          <a:prstGeom prst="rect">
            <a:avLst/>
          </a:prstGeom>
        </p:spPr>
      </p:pic>
      <p:sp>
        <p:nvSpPr>
          <p:cNvPr id="11" name="Title 1">
            <a:extLst>
              <a:ext uri="{FF2B5EF4-FFF2-40B4-BE49-F238E27FC236}">
                <a16:creationId xmlns:a16="http://schemas.microsoft.com/office/drawing/2014/main" id="{CF81078D-7C55-6A6A-A54E-0167950CA9CB}"/>
              </a:ext>
            </a:extLst>
          </p:cNvPr>
          <p:cNvSpPr txBox="1">
            <a:spLocks/>
          </p:cNvSpPr>
          <p:nvPr/>
        </p:nvSpPr>
        <p:spPr>
          <a:xfrm>
            <a:off x="929890" y="52459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a:solidFill>
                  <a:srgbClr val="680000"/>
                </a:solidFill>
                <a:latin typeface="Arial" panose="020B0604020202020204" pitchFamily="34" charset="0"/>
                <a:cs typeface="Arial" panose="020B0604020202020204" pitchFamily="34" charset="0"/>
              </a:rPr>
              <a:t>Traffic Safety Facts</a:t>
            </a:r>
          </a:p>
        </p:txBody>
      </p:sp>
      <p:sp>
        <p:nvSpPr>
          <p:cNvPr id="4" name="TextBox 3">
            <a:extLst>
              <a:ext uri="{FF2B5EF4-FFF2-40B4-BE49-F238E27FC236}">
                <a16:creationId xmlns:a16="http://schemas.microsoft.com/office/drawing/2014/main" id="{6B7E5173-0DE2-A89B-47E7-CF2E6075D5AB}"/>
              </a:ext>
            </a:extLst>
          </p:cNvPr>
          <p:cNvSpPr txBox="1"/>
          <p:nvPr/>
        </p:nvSpPr>
        <p:spPr>
          <a:xfrm>
            <a:off x="6882107" y="2263230"/>
            <a:ext cx="4821381" cy="646331"/>
          </a:xfrm>
          <a:prstGeom prst="rect">
            <a:avLst/>
          </a:prstGeom>
          <a:noFill/>
        </p:spPr>
        <p:txBody>
          <a:bodyPr wrap="square">
            <a:spAutoFit/>
          </a:bodyPr>
          <a:lstStyle/>
          <a:p>
            <a:r>
              <a:rPr lang="en-US">
                <a:latin typeface="Arial" panose="020B0604020202020204" pitchFamily="34" charset="0"/>
                <a:cs typeface="Arial" panose="020B0604020202020204" pitchFamily="34" charset="0"/>
              </a:rPr>
              <a:t>In 2022, 6,218 motorcyclists were killed, making up 15% of all traffic fatalities</a:t>
            </a:r>
          </a:p>
        </p:txBody>
      </p:sp>
      <p:sp>
        <p:nvSpPr>
          <p:cNvPr id="8" name="TextBox 7">
            <a:extLst>
              <a:ext uri="{FF2B5EF4-FFF2-40B4-BE49-F238E27FC236}">
                <a16:creationId xmlns:a16="http://schemas.microsoft.com/office/drawing/2014/main" id="{AD303241-14A4-7039-9A92-A36F0209641C}"/>
              </a:ext>
            </a:extLst>
          </p:cNvPr>
          <p:cNvSpPr txBox="1"/>
          <p:nvPr/>
        </p:nvSpPr>
        <p:spPr>
          <a:xfrm>
            <a:off x="6882108" y="3597655"/>
            <a:ext cx="4821380" cy="646331"/>
          </a:xfrm>
          <a:prstGeom prst="rect">
            <a:avLst/>
          </a:prstGeom>
          <a:noFill/>
        </p:spPr>
        <p:txBody>
          <a:bodyPr wrap="square">
            <a:spAutoFit/>
          </a:bodyPr>
          <a:lstStyle/>
          <a:p>
            <a:r>
              <a:rPr lang="en-US">
                <a:latin typeface="Arial" panose="020B0604020202020204" pitchFamily="34" charset="0"/>
                <a:cs typeface="Arial" panose="020B0604020202020204" pitchFamily="34" charset="0"/>
              </a:rPr>
              <a:t>35% of motorcycle riders in fatal crashes did not have valid motorcycle licenses</a:t>
            </a:r>
          </a:p>
        </p:txBody>
      </p:sp>
      <p:sp>
        <p:nvSpPr>
          <p:cNvPr id="12" name="TextBox 11">
            <a:extLst>
              <a:ext uri="{FF2B5EF4-FFF2-40B4-BE49-F238E27FC236}">
                <a16:creationId xmlns:a16="http://schemas.microsoft.com/office/drawing/2014/main" id="{4CF8BAE9-A473-5CE1-E0E2-BDDF2471D112}"/>
              </a:ext>
            </a:extLst>
          </p:cNvPr>
          <p:cNvSpPr txBox="1"/>
          <p:nvPr/>
        </p:nvSpPr>
        <p:spPr>
          <a:xfrm>
            <a:off x="6882108" y="5024295"/>
            <a:ext cx="4821380" cy="646331"/>
          </a:xfrm>
          <a:prstGeom prst="rect">
            <a:avLst/>
          </a:prstGeom>
          <a:noFill/>
        </p:spPr>
        <p:txBody>
          <a:bodyPr wrap="square">
            <a:spAutoFit/>
          </a:bodyPr>
          <a:lstStyle/>
          <a:p>
            <a:r>
              <a:rPr lang="en-US">
                <a:latin typeface="Arial" panose="020B0604020202020204" pitchFamily="34" charset="0"/>
                <a:cs typeface="Arial" panose="020B0604020202020204" pitchFamily="34" charset="0"/>
              </a:rPr>
              <a:t>42% of motorcycle riders who died in single-vehicle crashes were alcohol-impaired.</a:t>
            </a:r>
          </a:p>
        </p:txBody>
      </p:sp>
      <p:sp>
        <p:nvSpPr>
          <p:cNvPr id="17" name="Oval 16">
            <a:extLst>
              <a:ext uri="{FF2B5EF4-FFF2-40B4-BE49-F238E27FC236}">
                <a16:creationId xmlns:a16="http://schemas.microsoft.com/office/drawing/2014/main" id="{1664CC0D-ABB5-AADA-320D-B50653A0888C}"/>
              </a:ext>
            </a:extLst>
          </p:cNvPr>
          <p:cNvSpPr/>
          <p:nvPr/>
        </p:nvSpPr>
        <p:spPr>
          <a:xfrm>
            <a:off x="5569187" y="1993067"/>
            <a:ext cx="1183274" cy="1186658"/>
          </a:xfrm>
          <a:prstGeom prst="ellipse">
            <a:avLst/>
          </a:prstGeom>
          <a:noFill/>
          <a:ln w="635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7C7AA425-C438-E32C-CD7C-CE893657377C}"/>
              </a:ext>
            </a:extLst>
          </p:cNvPr>
          <p:cNvSpPr txBox="1"/>
          <p:nvPr/>
        </p:nvSpPr>
        <p:spPr>
          <a:xfrm>
            <a:off x="5579103" y="2263230"/>
            <a:ext cx="1423077" cy="707886"/>
          </a:xfrm>
          <a:prstGeom prst="rect">
            <a:avLst/>
          </a:prstGeom>
          <a:noFill/>
        </p:spPr>
        <p:txBody>
          <a:bodyPr wrap="square" rtlCol="0">
            <a:spAutoFit/>
          </a:bodyPr>
          <a:lstStyle/>
          <a:p>
            <a:r>
              <a:rPr lang="en-US" sz="4000" b="1">
                <a:latin typeface="Arial" panose="020B0604020202020204" pitchFamily="34" charset="0"/>
                <a:cs typeface="Arial" panose="020B0604020202020204" pitchFamily="34" charset="0"/>
              </a:rPr>
              <a:t>15%</a:t>
            </a:r>
          </a:p>
        </p:txBody>
      </p:sp>
      <p:sp>
        <p:nvSpPr>
          <p:cNvPr id="20" name="Oval 19">
            <a:extLst>
              <a:ext uri="{FF2B5EF4-FFF2-40B4-BE49-F238E27FC236}">
                <a16:creationId xmlns:a16="http://schemas.microsoft.com/office/drawing/2014/main" id="{0E661633-8D9F-B316-F52E-C599F3B6770A}"/>
              </a:ext>
            </a:extLst>
          </p:cNvPr>
          <p:cNvSpPr/>
          <p:nvPr/>
        </p:nvSpPr>
        <p:spPr>
          <a:xfrm>
            <a:off x="5577744" y="3305150"/>
            <a:ext cx="1183274" cy="1186658"/>
          </a:xfrm>
          <a:prstGeom prst="ellipse">
            <a:avLst/>
          </a:prstGeom>
          <a:noFill/>
          <a:ln w="635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43FDDAA9-1CDC-5E0C-7B0D-6DE78A660B46}"/>
              </a:ext>
            </a:extLst>
          </p:cNvPr>
          <p:cNvSpPr txBox="1"/>
          <p:nvPr/>
        </p:nvSpPr>
        <p:spPr>
          <a:xfrm>
            <a:off x="5587660" y="3575313"/>
            <a:ext cx="1423077" cy="707886"/>
          </a:xfrm>
          <a:prstGeom prst="rect">
            <a:avLst/>
          </a:prstGeom>
          <a:noFill/>
        </p:spPr>
        <p:txBody>
          <a:bodyPr wrap="square" rtlCol="0">
            <a:spAutoFit/>
          </a:bodyPr>
          <a:lstStyle/>
          <a:p>
            <a:r>
              <a:rPr lang="en-US" sz="4000" b="1">
                <a:latin typeface="Arial" panose="020B0604020202020204" pitchFamily="34" charset="0"/>
                <a:cs typeface="Arial" panose="020B0604020202020204" pitchFamily="34" charset="0"/>
              </a:rPr>
              <a:t>35%</a:t>
            </a:r>
          </a:p>
        </p:txBody>
      </p:sp>
      <p:sp>
        <p:nvSpPr>
          <p:cNvPr id="22" name="Oval 21">
            <a:extLst>
              <a:ext uri="{FF2B5EF4-FFF2-40B4-BE49-F238E27FC236}">
                <a16:creationId xmlns:a16="http://schemas.microsoft.com/office/drawing/2014/main" id="{048BE60B-A7F0-70EB-C5C6-92A118C4B5EE}"/>
              </a:ext>
            </a:extLst>
          </p:cNvPr>
          <p:cNvSpPr/>
          <p:nvPr/>
        </p:nvSpPr>
        <p:spPr>
          <a:xfrm>
            <a:off x="5569187" y="4668493"/>
            <a:ext cx="1183274" cy="1186658"/>
          </a:xfrm>
          <a:prstGeom prst="ellipse">
            <a:avLst/>
          </a:prstGeom>
          <a:noFill/>
          <a:ln w="635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95955129-5767-B680-1875-C9ADFC8995ED}"/>
              </a:ext>
            </a:extLst>
          </p:cNvPr>
          <p:cNvSpPr txBox="1"/>
          <p:nvPr/>
        </p:nvSpPr>
        <p:spPr>
          <a:xfrm>
            <a:off x="5579103" y="4938656"/>
            <a:ext cx="1423077" cy="707886"/>
          </a:xfrm>
          <a:prstGeom prst="rect">
            <a:avLst/>
          </a:prstGeom>
          <a:noFill/>
        </p:spPr>
        <p:txBody>
          <a:bodyPr wrap="square" rtlCol="0">
            <a:spAutoFit/>
          </a:bodyPr>
          <a:lstStyle/>
          <a:p>
            <a:r>
              <a:rPr lang="en-US" sz="4000" b="1">
                <a:latin typeface="Arial" panose="020B0604020202020204" pitchFamily="34" charset="0"/>
                <a:cs typeface="Arial" panose="020B0604020202020204" pitchFamily="34" charset="0"/>
              </a:rPr>
              <a:t>42%</a:t>
            </a:r>
          </a:p>
        </p:txBody>
      </p:sp>
    </p:spTree>
    <p:extLst>
      <p:ext uri="{BB962C8B-B14F-4D97-AF65-F5344CB8AC3E}">
        <p14:creationId xmlns:p14="http://schemas.microsoft.com/office/powerpoint/2010/main" val="337755636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27DD50-5E56-36C9-E6A0-8A360B63AA23}"/>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7B271C47-CB86-1EC6-AB31-7D2AC141B523}"/>
              </a:ext>
            </a:extLst>
          </p:cNvPr>
          <p:cNvSpPr>
            <a:spLocks noGrp="1"/>
          </p:cNvSpPr>
          <p:nvPr>
            <p:ph type="title"/>
          </p:nvPr>
        </p:nvSpPr>
        <p:spPr>
          <a:xfrm>
            <a:off x="838199" y="365126"/>
            <a:ext cx="11353801" cy="684742"/>
          </a:xfrm>
        </p:spPr>
        <p:txBody>
          <a:bodyPr>
            <a:normAutofit fontScale="90000"/>
          </a:bodyPr>
          <a:lstStyle/>
          <a:p>
            <a:r>
              <a:rPr lang="en-US" b="1">
                <a:solidFill>
                  <a:srgbClr val="680000"/>
                </a:solidFill>
                <a:latin typeface="Arial" panose="020B0604020202020204" pitchFamily="34" charset="0"/>
                <a:cs typeface="Arial" panose="020B0604020202020204" pitchFamily="34" charset="0"/>
              </a:rPr>
              <a:t>Heterogeneity in the Means</a:t>
            </a:r>
            <a:endParaRPr lang="en-US">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7FD09D44-0DAF-6158-C627-097A5A237CF0}"/>
              </a:ext>
            </a:extLst>
          </p:cNvPr>
          <p:cNvSpPr>
            <a:spLocks noGrp="1"/>
          </p:cNvSpPr>
          <p:nvPr>
            <p:ph type="sldNum" sz="quarter" idx="12"/>
          </p:nvPr>
        </p:nvSpPr>
        <p:spPr>
          <a:xfrm>
            <a:off x="8610600" y="6310311"/>
            <a:ext cx="2743200" cy="365125"/>
          </a:xfrm>
        </p:spPr>
        <p:txBody>
          <a:bodyPr/>
          <a:lstStyle/>
          <a:p>
            <a:fld id="{AD813B8F-0C96-4966-B9C2-C2B58D97F9E1}" type="slidenum">
              <a:rPr lang="en-US" sz="1600" smtClean="0"/>
              <a:t>40</a:t>
            </a:fld>
            <a:endParaRPr lang="en-US" sz="1600"/>
          </a:p>
        </p:txBody>
      </p:sp>
      <p:pic>
        <p:nvPicPr>
          <p:cNvPr id="15" name="Picture 14">
            <a:extLst>
              <a:ext uri="{FF2B5EF4-FFF2-40B4-BE49-F238E27FC236}">
                <a16:creationId xmlns:a16="http://schemas.microsoft.com/office/drawing/2014/main" id="{35000FE2-8947-5711-A37F-1BC6A4B53F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596247"/>
            <a:ext cx="12192000" cy="191434"/>
          </a:xfrm>
          <a:prstGeom prst="rect">
            <a:avLst/>
          </a:prstGeom>
        </p:spPr>
      </p:pic>
      <p:sp>
        <p:nvSpPr>
          <p:cNvPr id="3" name="TextBox 2">
            <a:extLst>
              <a:ext uri="{FF2B5EF4-FFF2-40B4-BE49-F238E27FC236}">
                <a16:creationId xmlns:a16="http://schemas.microsoft.com/office/drawing/2014/main" id="{8778C1D1-0A8C-C4B2-8029-FA220EF45A9F}"/>
              </a:ext>
            </a:extLst>
          </p:cNvPr>
          <p:cNvSpPr txBox="1"/>
          <p:nvPr/>
        </p:nvSpPr>
        <p:spPr>
          <a:xfrm>
            <a:off x="831954" y="1143288"/>
            <a:ext cx="6011056" cy="461665"/>
          </a:xfrm>
          <a:prstGeom prst="rect">
            <a:avLst/>
          </a:prstGeom>
          <a:noFill/>
        </p:spPr>
        <p:txBody>
          <a:bodyPr wrap="square" rtlCol="0">
            <a:spAutoFit/>
          </a:bodyPr>
          <a:lstStyle/>
          <a:p>
            <a:r>
              <a:rPr lang="en-US" sz="2400" i="1">
                <a:solidFill>
                  <a:srgbClr val="680000"/>
                </a:solidFill>
                <a:latin typeface="Arial" panose="020B0604020202020204" pitchFamily="34" charset="0"/>
                <a:cs typeface="Arial" panose="020B0604020202020204" pitchFamily="34" charset="0"/>
              </a:rPr>
              <a:t>Daylight (Cluster 2)</a:t>
            </a:r>
          </a:p>
        </p:txBody>
      </p:sp>
      <p:pic>
        <p:nvPicPr>
          <p:cNvPr id="3074" name="Picture 2">
            <a:extLst>
              <a:ext uri="{FF2B5EF4-FFF2-40B4-BE49-F238E27FC236}">
                <a16:creationId xmlns:a16="http://schemas.microsoft.com/office/drawing/2014/main" id="{7AFCDB86-FEEA-5563-667E-FE016902451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5941" y="1822641"/>
            <a:ext cx="8391993" cy="46702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562893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C0F4E4-B744-AD78-E33F-5FC6D3251C87}"/>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77DD853D-FA9D-6D8D-D82D-D3E1AF7D6857}"/>
              </a:ext>
            </a:extLst>
          </p:cNvPr>
          <p:cNvSpPr>
            <a:spLocks noGrp="1"/>
          </p:cNvSpPr>
          <p:nvPr>
            <p:ph type="title"/>
          </p:nvPr>
        </p:nvSpPr>
        <p:spPr>
          <a:xfrm>
            <a:off x="838199" y="365126"/>
            <a:ext cx="11353801" cy="684742"/>
          </a:xfrm>
        </p:spPr>
        <p:txBody>
          <a:bodyPr>
            <a:normAutofit fontScale="90000"/>
          </a:bodyPr>
          <a:lstStyle/>
          <a:p>
            <a:r>
              <a:rPr lang="en-US" b="1">
                <a:solidFill>
                  <a:srgbClr val="680000"/>
                </a:solidFill>
                <a:latin typeface="Arial" panose="020B0604020202020204" pitchFamily="34" charset="0"/>
                <a:cs typeface="Arial" panose="020B0604020202020204" pitchFamily="34" charset="0"/>
              </a:rPr>
              <a:t>Heterogeneity in the Means</a:t>
            </a:r>
            <a:endParaRPr lang="en-US">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B9FC1C61-676C-D9C0-EA1A-AA74F1F48E7E}"/>
              </a:ext>
            </a:extLst>
          </p:cNvPr>
          <p:cNvSpPr>
            <a:spLocks noGrp="1"/>
          </p:cNvSpPr>
          <p:nvPr>
            <p:ph type="sldNum" sz="quarter" idx="12"/>
          </p:nvPr>
        </p:nvSpPr>
        <p:spPr>
          <a:xfrm>
            <a:off x="8610600" y="6310311"/>
            <a:ext cx="2743200" cy="365125"/>
          </a:xfrm>
        </p:spPr>
        <p:txBody>
          <a:bodyPr/>
          <a:lstStyle/>
          <a:p>
            <a:fld id="{AD813B8F-0C96-4966-B9C2-C2B58D97F9E1}" type="slidenum">
              <a:rPr lang="en-US" sz="1600" smtClean="0"/>
              <a:t>41</a:t>
            </a:fld>
            <a:endParaRPr lang="en-US" sz="1600"/>
          </a:p>
        </p:txBody>
      </p:sp>
      <p:pic>
        <p:nvPicPr>
          <p:cNvPr id="15" name="Picture 14">
            <a:extLst>
              <a:ext uri="{FF2B5EF4-FFF2-40B4-BE49-F238E27FC236}">
                <a16:creationId xmlns:a16="http://schemas.microsoft.com/office/drawing/2014/main" id="{59015AC2-C7AF-7E68-A0EF-69BD716A2B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596247"/>
            <a:ext cx="12192000" cy="191434"/>
          </a:xfrm>
          <a:prstGeom prst="rect">
            <a:avLst/>
          </a:prstGeom>
        </p:spPr>
      </p:pic>
      <p:pic>
        <p:nvPicPr>
          <p:cNvPr id="4" name="Picture 3">
            <a:extLst>
              <a:ext uri="{FF2B5EF4-FFF2-40B4-BE49-F238E27FC236}">
                <a16:creationId xmlns:a16="http://schemas.microsoft.com/office/drawing/2014/main" id="{9CAA1A82-91B5-00BE-3B32-AC6705CAB5E7}"/>
              </a:ext>
            </a:extLst>
          </p:cNvPr>
          <p:cNvPicPr>
            <a:picLocks noChangeAspect="1"/>
          </p:cNvPicPr>
          <p:nvPr/>
        </p:nvPicPr>
        <p:blipFill>
          <a:blip r:embed="rId4"/>
          <a:stretch>
            <a:fillRect/>
          </a:stretch>
        </p:blipFill>
        <p:spPr>
          <a:xfrm>
            <a:off x="1822457" y="1229964"/>
            <a:ext cx="3829164" cy="2212202"/>
          </a:xfrm>
          <a:prstGeom prst="rect">
            <a:avLst/>
          </a:prstGeom>
        </p:spPr>
      </p:pic>
      <p:sp>
        <p:nvSpPr>
          <p:cNvPr id="3" name="TextBox 2">
            <a:extLst>
              <a:ext uri="{FF2B5EF4-FFF2-40B4-BE49-F238E27FC236}">
                <a16:creationId xmlns:a16="http://schemas.microsoft.com/office/drawing/2014/main" id="{2D149138-D108-885C-BFFE-B5A22D9D8B82}"/>
              </a:ext>
            </a:extLst>
          </p:cNvPr>
          <p:cNvSpPr txBox="1"/>
          <p:nvPr/>
        </p:nvSpPr>
        <p:spPr>
          <a:xfrm>
            <a:off x="2214201" y="3369066"/>
            <a:ext cx="3360484" cy="369332"/>
          </a:xfrm>
          <a:prstGeom prst="rect">
            <a:avLst/>
          </a:prstGeom>
          <a:noFill/>
        </p:spPr>
        <p:txBody>
          <a:bodyPr wrap="square" rtlCol="0">
            <a:spAutoFit/>
          </a:bodyPr>
          <a:lstStyle/>
          <a:p>
            <a:r>
              <a:rPr lang="en-US" b="1">
                <a:solidFill>
                  <a:srgbClr val="680000"/>
                </a:solidFill>
                <a:latin typeface="Arial" panose="020B0604020202020204" pitchFamily="34" charset="0"/>
                <a:cs typeface="Arial" panose="020B0604020202020204" pitchFamily="34" charset="0"/>
              </a:rPr>
              <a:t>Helmet not worn (Cluster 1)</a:t>
            </a:r>
          </a:p>
        </p:txBody>
      </p:sp>
      <p:pic>
        <p:nvPicPr>
          <p:cNvPr id="6" name="Picture 4">
            <a:extLst>
              <a:ext uri="{FF2B5EF4-FFF2-40B4-BE49-F238E27FC236}">
                <a16:creationId xmlns:a16="http://schemas.microsoft.com/office/drawing/2014/main" id="{13DF1902-6DE5-DCFE-85D8-B3F39C3890B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17316" y="1225335"/>
            <a:ext cx="3829164" cy="2216831"/>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346F15F-D4B3-BBCC-05C5-33BCB7A475E5}"/>
              </a:ext>
            </a:extLst>
          </p:cNvPr>
          <p:cNvSpPr txBox="1"/>
          <p:nvPr/>
        </p:nvSpPr>
        <p:spPr>
          <a:xfrm>
            <a:off x="6955875" y="3432967"/>
            <a:ext cx="3671760" cy="369332"/>
          </a:xfrm>
          <a:prstGeom prst="rect">
            <a:avLst/>
          </a:prstGeom>
          <a:noFill/>
        </p:spPr>
        <p:txBody>
          <a:bodyPr wrap="square" rtlCol="0">
            <a:spAutoFit/>
          </a:bodyPr>
          <a:lstStyle/>
          <a:p>
            <a:r>
              <a:rPr lang="en-US" b="1">
                <a:solidFill>
                  <a:srgbClr val="680000"/>
                </a:solidFill>
                <a:latin typeface="Arial" panose="020B0604020202020204" pitchFamily="34" charset="0"/>
                <a:cs typeface="Arial" panose="020B0604020202020204" pitchFamily="34" charset="0"/>
              </a:rPr>
              <a:t>Helmet not worn (Cluster 3)</a:t>
            </a:r>
          </a:p>
        </p:txBody>
      </p:sp>
      <p:pic>
        <p:nvPicPr>
          <p:cNvPr id="8" name="Picture 2">
            <a:extLst>
              <a:ext uri="{FF2B5EF4-FFF2-40B4-BE49-F238E27FC236}">
                <a16:creationId xmlns:a16="http://schemas.microsoft.com/office/drawing/2014/main" id="{862D2F21-640F-0B6D-415F-460B197C811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22457" y="3842494"/>
            <a:ext cx="3975408" cy="2263578"/>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52CC8064-8233-4BF3-0BE3-EE169F754066}"/>
              </a:ext>
            </a:extLst>
          </p:cNvPr>
          <p:cNvSpPr txBox="1"/>
          <p:nvPr/>
        </p:nvSpPr>
        <p:spPr>
          <a:xfrm>
            <a:off x="2688884" y="6117281"/>
            <a:ext cx="2411118" cy="369332"/>
          </a:xfrm>
          <a:prstGeom prst="rect">
            <a:avLst/>
          </a:prstGeom>
          <a:noFill/>
        </p:spPr>
        <p:txBody>
          <a:bodyPr wrap="square" rtlCol="0">
            <a:spAutoFit/>
          </a:bodyPr>
          <a:lstStyle/>
          <a:p>
            <a:r>
              <a:rPr lang="en-US" b="1">
                <a:solidFill>
                  <a:srgbClr val="680000"/>
                </a:solidFill>
                <a:latin typeface="Arial" panose="020B0604020202020204" pitchFamily="34" charset="0"/>
                <a:cs typeface="Arial" panose="020B0604020202020204" pitchFamily="34" charset="0"/>
              </a:rPr>
              <a:t>Daylight (Cluster 1)</a:t>
            </a:r>
          </a:p>
        </p:txBody>
      </p:sp>
      <p:pic>
        <p:nvPicPr>
          <p:cNvPr id="10" name="Picture 2">
            <a:extLst>
              <a:ext uri="{FF2B5EF4-FFF2-40B4-BE49-F238E27FC236}">
                <a16:creationId xmlns:a16="http://schemas.microsoft.com/office/drawing/2014/main" id="{CA650BD5-5049-BDCC-7D46-E2DF49E4AEC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585243" y="3828960"/>
            <a:ext cx="3893310" cy="2216831"/>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A9DD78B1-2B8D-4B82-BF5E-8477CFF07DA5}"/>
              </a:ext>
            </a:extLst>
          </p:cNvPr>
          <p:cNvSpPr txBox="1"/>
          <p:nvPr/>
        </p:nvSpPr>
        <p:spPr>
          <a:xfrm>
            <a:off x="7326339" y="6068340"/>
            <a:ext cx="2411118" cy="369332"/>
          </a:xfrm>
          <a:prstGeom prst="rect">
            <a:avLst/>
          </a:prstGeom>
          <a:noFill/>
        </p:spPr>
        <p:txBody>
          <a:bodyPr wrap="square" rtlCol="0">
            <a:spAutoFit/>
          </a:bodyPr>
          <a:lstStyle/>
          <a:p>
            <a:r>
              <a:rPr lang="en-US" b="1">
                <a:solidFill>
                  <a:srgbClr val="680000"/>
                </a:solidFill>
                <a:latin typeface="Arial" panose="020B0604020202020204" pitchFamily="34" charset="0"/>
                <a:cs typeface="Arial" panose="020B0604020202020204" pitchFamily="34" charset="0"/>
              </a:rPr>
              <a:t>Daylight (Cluster 3)</a:t>
            </a:r>
          </a:p>
        </p:txBody>
      </p:sp>
      <p:sp>
        <p:nvSpPr>
          <p:cNvPr id="12" name="TextBox 11">
            <a:extLst>
              <a:ext uri="{FF2B5EF4-FFF2-40B4-BE49-F238E27FC236}">
                <a16:creationId xmlns:a16="http://schemas.microsoft.com/office/drawing/2014/main" id="{94698048-DBBB-1217-617F-BA92AC677860}"/>
              </a:ext>
            </a:extLst>
          </p:cNvPr>
          <p:cNvSpPr txBox="1"/>
          <p:nvPr/>
        </p:nvSpPr>
        <p:spPr>
          <a:xfrm>
            <a:off x="1055672" y="5948594"/>
            <a:ext cx="10584440" cy="646331"/>
          </a:xfrm>
          <a:prstGeom prst="rect">
            <a:avLst/>
          </a:prstGeom>
          <a:solidFill>
            <a:schemeClr val="accent5">
              <a:lumMod val="20000"/>
              <a:lumOff val="80000"/>
            </a:schemeClr>
          </a:solidFill>
        </p:spPr>
        <p:txBody>
          <a:bodyPr wrap="square">
            <a:spAutoFit/>
          </a:bodyPr>
          <a:lstStyle/>
          <a:p>
            <a:pPr marL="228600" marR="0" indent="0" algn="l">
              <a:buNone/>
            </a:pPr>
            <a:r>
              <a:rPr lang="en-US" sz="1800" b="1">
                <a:effectLst/>
                <a:latin typeface="Arial" panose="020B0604020202020204" pitchFamily="34" charset="0"/>
                <a:ea typeface="Times New Roman" panose="02020603050405020304" pitchFamily="18" charset="0"/>
                <a:cs typeface="Arial" panose="020B0604020202020204" pitchFamily="34" charset="0"/>
              </a:rPr>
              <a:t>RQ2.</a:t>
            </a:r>
            <a:r>
              <a:rPr lang="en-US" sz="1800">
                <a:effectLst/>
                <a:latin typeface="Arial" panose="020B0604020202020204" pitchFamily="34" charset="0"/>
                <a:ea typeface="Times New Roman" panose="02020603050405020304" pitchFamily="18" charset="0"/>
                <a:cs typeface="Arial" panose="020B0604020202020204" pitchFamily="34" charset="0"/>
              </a:rPr>
              <a:t> How does unobserved heterogeneity influence the relationship between crash risk factors and injury severity across different crash clusters on rural undivided roadways?</a:t>
            </a:r>
          </a:p>
        </p:txBody>
      </p:sp>
    </p:spTree>
    <p:extLst>
      <p:ext uri="{BB962C8B-B14F-4D97-AF65-F5344CB8AC3E}">
        <p14:creationId xmlns:p14="http://schemas.microsoft.com/office/powerpoint/2010/main" val="1515147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p:bldP spid="9" grpId="0"/>
      <p:bldP spid="11" grpId="0"/>
      <p:bldP spid="12"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9E8E01-0503-7EE6-7C37-A3A4F3F91A98}"/>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E88F7BBC-2BE1-4FAC-1D33-F63F104BEB0A}"/>
              </a:ext>
            </a:extLst>
          </p:cNvPr>
          <p:cNvSpPr>
            <a:spLocks noGrp="1"/>
          </p:cNvSpPr>
          <p:nvPr>
            <p:ph type="title"/>
          </p:nvPr>
        </p:nvSpPr>
        <p:spPr>
          <a:xfrm>
            <a:off x="2538845" y="2941685"/>
            <a:ext cx="6812973" cy="684742"/>
          </a:xfrm>
        </p:spPr>
        <p:txBody>
          <a:bodyPr>
            <a:normAutofit fontScale="90000"/>
          </a:bodyPr>
          <a:lstStyle/>
          <a:p>
            <a:pPr algn="ctr"/>
            <a:r>
              <a:rPr lang="en-US" b="1">
                <a:solidFill>
                  <a:srgbClr val="680000"/>
                </a:solidFill>
                <a:latin typeface="Arial" panose="020B0604020202020204" pitchFamily="34" charset="0"/>
                <a:cs typeface="Arial" panose="020B0604020202020204" pitchFamily="34" charset="0"/>
              </a:rPr>
              <a:t>Narrative Data Analysis and Results</a:t>
            </a:r>
            <a:endParaRPr lang="en-US">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432F266A-D6C9-C3CF-395B-2C8BF04D987D}"/>
              </a:ext>
            </a:extLst>
          </p:cNvPr>
          <p:cNvSpPr>
            <a:spLocks noGrp="1"/>
          </p:cNvSpPr>
          <p:nvPr>
            <p:ph type="sldNum" sz="quarter" idx="12"/>
          </p:nvPr>
        </p:nvSpPr>
        <p:spPr>
          <a:xfrm>
            <a:off x="8610600" y="6310311"/>
            <a:ext cx="2743200" cy="365125"/>
          </a:xfrm>
        </p:spPr>
        <p:txBody>
          <a:bodyPr/>
          <a:lstStyle/>
          <a:p>
            <a:fld id="{AD813B8F-0C96-4966-B9C2-C2B58D97F9E1}" type="slidenum">
              <a:rPr lang="en-US" sz="1600" smtClean="0"/>
              <a:t>42</a:t>
            </a:fld>
            <a:endParaRPr lang="en-US" sz="1600"/>
          </a:p>
        </p:txBody>
      </p:sp>
      <p:pic>
        <p:nvPicPr>
          <p:cNvPr id="15" name="Picture 14">
            <a:extLst>
              <a:ext uri="{FF2B5EF4-FFF2-40B4-BE49-F238E27FC236}">
                <a16:creationId xmlns:a16="http://schemas.microsoft.com/office/drawing/2014/main" id="{CB2DD612-1FFD-FEA0-BEEA-36F5FE81CE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596247"/>
            <a:ext cx="12192000" cy="191434"/>
          </a:xfrm>
          <a:prstGeom prst="rect">
            <a:avLst/>
          </a:prstGeom>
        </p:spPr>
      </p:pic>
      <p:pic>
        <p:nvPicPr>
          <p:cNvPr id="3" name="Picture 2">
            <a:extLst>
              <a:ext uri="{FF2B5EF4-FFF2-40B4-BE49-F238E27FC236}">
                <a16:creationId xmlns:a16="http://schemas.microsoft.com/office/drawing/2014/main" id="{D381F03C-9A36-6E4C-8751-45CB663D0605}"/>
              </a:ext>
            </a:extLst>
          </p:cNvPr>
          <p:cNvPicPr>
            <a:picLocks noChangeAspect="1"/>
          </p:cNvPicPr>
          <p:nvPr/>
        </p:nvPicPr>
        <p:blipFill>
          <a:blip r:embed="rId4"/>
          <a:stretch>
            <a:fillRect/>
          </a:stretch>
        </p:blipFill>
        <p:spPr>
          <a:xfrm>
            <a:off x="4949103" y="1314018"/>
            <a:ext cx="2293793" cy="1268422"/>
          </a:xfrm>
          <a:prstGeom prst="rect">
            <a:avLst/>
          </a:prstGeom>
        </p:spPr>
      </p:pic>
    </p:spTree>
    <p:extLst>
      <p:ext uri="{BB962C8B-B14F-4D97-AF65-F5344CB8AC3E}">
        <p14:creationId xmlns:p14="http://schemas.microsoft.com/office/powerpoint/2010/main" val="282464721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CD5E9E-5186-1171-64CA-29E90F829FF0}"/>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C95E08E8-A0CD-23C3-E59C-62CED6967A42}"/>
              </a:ext>
            </a:extLst>
          </p:cNvPr>
          <p:cNvSpPr>
            <a:spLocks noGrp="1"/>
          </p:cNvSpPr>
          <p:nvPr>
            <p:ph type="title"/>
          </p:nvPr>
        </p:nvSpPr>
        <p:spPr>
          <a:xfrm>
            <a:off x="838199" y="365126"/>
            <a:ext cx="11727657" cy="684742"/>
          </a:xfrm>
        </p:spPr>
        <p:txBody>
          <a:bodyPr>
            <a:normAutofit fontScale="90000"/>
          </a:bodyPr>
          <a:lstStyle/>
          <a:p>
            <a:r>
              <a:rPr lang="en-US" b="1">
                <a:solidFill>
                  <a:srgbClr val="680000"/>
                </a:solidFill>
                <a:latin typeface="Arial" panose="020B0604020202020204" pitchFamily="34" charset="0"/>
                <a:cs typeface="Arial" panose="020B0604020202020204" pitchFamily="34" charset="0"/>
              </a:rPr>
              <a:t>Topic 1: Speeding-Related Roadway Departure</a:t>
            </a:r>
            <a:endParaRPr lang="en-US">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D6B16C5D-2DEE-1EB9-76D1-CCD2DB5DC5BA}"/>
              </a:ext>
            </a:extLst>
          </p:cNvPr>
          <p:cNvSpPr>
            <a:spLocks noGrp="1"/>
          </p:cNvSpPr>
          <p:nvPr>
            <p:ph type="sldNum" sz="quarter" idx="12"/>
          </p:nvPr>
        </p:nvSpPr>
        <p:spPr>
          <a:xfrm>
            <a:off x="8610600" y="6310311"/>
            <a:ext cx="2743200" cy="365125"/>
          </a:xfrm>
        </p:spPr>
        <p:txBody>
          <a:bodyPr/>
          <a:lstStyle/>
          <a:p>
            <a:fld id="{AD813B8F-0C96-4966-B9C2-C2B58D97F9E1}" type="slidenum">
              <a:rPr lang="en-US" sz="1600" smtClean="0"/>
              <a:t>43</a:t>
            </a:fld>
            <a:endParaRPr lang="en-US" sz="1600"/>
          </a:p>
        </p:txBody>
      </p:sp>
      <p:pic>
        <p:nvPicPr>
          <p:cNvPr id="15" name="Picture 14">
            <a:extLst>
              <a:ext uri="{FF2B5EF4-FFF2-40B4-BE49-F238E27FC236}">
                <a16:creationId xmlns:a16="http://schemas.microsoft.com/office/drawing/2014/main" id="{130A8521-914E-6FD5-E84D-FB6D8C1A49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596247"/>
            <a:ext cx="12192000" cy="191434"/>
          </a:xfrm>
          <a:prstGeom prst="rect">
            <a:avLst/>
          </a:prstGeom>
        </p:spPr>
      </p:pic>
      <p:pic>
        <p:nvPicPr>
          <p:cNvPr id="12290" name="Picture 2">
            <a:extLst>
              <a:ext uri="{FF2B5EF4-FFF2-40B4-BE49-F238E27FC236}">
                <a16:creationId xmlns:a16="http://schemas.microsoft.com/office/drawing/2014/main" id="{B9C0D90D-820B-5DDF-5C05-404BF525421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35085" y="1143122"/>
            <a:ext cx="8004465" cy="5002790"/>
          </a:xfrm>
          <a:prstGeom prst="rect">
            <a:avLst/>
          </a:prstGeom>
          <a:noFill/>
          <a:extLst>
            <a:ext uri="{909E8E84-426E-40DD-AFC4-6F175D3DCCD1}">
              <a14:hiddenFill xmlns:a14="http://schemas.microsoft.com/office/drawing/2010/main">
                <a:solidFill>
                  <a:srgbClr val="FFFFFF"/>
                </a:solidFill>
              </a14:hiddenFill>
            </a:ext>
          </a:extLst>
        </p:spPr>
      </p:pic>
      <p:cxnSp>
        <p:nvCxnSpPr>
          <p:cNvPr id="4" name="Connector: Elbow 3">
            <a:extLst>
              <a:ext uri="{FF2B5EF4-FFF2-40B4-BE49-F238E27FC236}">
                <a16:creationId xmlns:a16="http://schemas.microsoft.com/office/drawing/2014/main" id="{F7C5829F-9906-958A-B2E2-B8EA75C8C9D1}"/>
              </a:ext>
            </a:extLst>
          </p:cNvPr>
          <p:cNvCxnSpPr/>
          <p:nvPr/>
        </p:nvCxnSpPr>
        <p:spPr>
          <a:xfrm rot="10800000" flipV="1">
            <a:off x="2678907" y="1728788"/>
            <a:ext cx="1457325" cy="39290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Connector: Elbow 6">
            <a:extLst>
              <a:ext uri="{FF2B5EF4-FFF2-40B4-BE49-F238E27FC236}">
                <a16:creationId xmlns:a16="http://schemas.microsoft.com/office/drawing/2014/main" id="{945B87E9-0F0F-6289-FA98-1ADF24E5D334}"/>
              </a:ext>
            </a:extLst>
          </p:cNvPr>
          <p:cNvCxnSpPr/>
          <p:nvPr/>
        </p:nvCxnSpPr>
        <p:spPr>
          <a:xfrm rot="10800000">
            <a:off x="2621757" y="2121694"/>
            <a:ext cx="1414463" cy="45005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Connector: Elbow 8">
            <a:extLst>
              <a:ext uri="{FF2B5EF4-FFF2-40B4-BE49-F238E27FC236}">
                <a16:creationId xmlns:a16="http://schemas.microsoft.com/office/drawing/2014/main" id="{E753C0E6-AF94-C198-C896-F97EF69B9B26}"/>
              </a:ext>
            </a:extLst>
          </p:cNvPr>
          <p:cNvCxnSpPr/>
          <p:nvPr/>
        </p:nvCxnSpPr>
        <p:spPr>
          <a:xfrm rot="10800000">
            <a:off x="2557463" y="2121695"/>
            <a:ext cx="1357312" cy="128587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402AB1E1-F22B-0BA0-D432-9271633BE82F}"/>
              </a:ext>
            </a:extLst>
          </p:cNvPr>
          <p:cNvSpPr txBox="1"/>
          <p:nvPr/>
        </p:nvSpPr>
        <p:spPr>
          <a:xfrm>
            <a:off x="1071020" y="1934637"/>
            <a:ext cx="1607886" cy="338554"/>
          </a:xfrm>
          <a:prstGeom prst="rect">
            <a:avLst/>
          </a:prstGeom>
          <a:noFill/>
        </p:spPr>
        <p:txBody>
          <a:bodyPr wrap="square" rtlCol="0">
            <a:spAutoFit/>
          </a:bodyPr>
          <a:lstStyle/>
          <a:p>
            <a:r>
              <a:rPr lang="en-US" sz="1600" b="1">
                <a:latin typeface="Arial" panose="020B0604020202020204" pitchFamily="34" charset="0"/>
                <a:cs typeface="Arial" panose="020B0604020202020204" pitchFamily="34" charset="0"/>
              </a:rPr>
              <a:t>Run-off road</a:t>
            </a:r>
          </a:p>
        </p:txBody>
      </p:sp>
      <p:cxnSp>
        <p:nvCxnSpPr>
          <p:cNvPr id="12" name="Connector: Elbow 11">
            <a:extLst>
              <a:ext uri="{FF2B5EF4-FFF2-40B4-BE49-F238E27FC236}">
                <a16:creationId xmlns:a16="http://schemas.microsoft.com/office/drawing/2014/main" id="{66A25919-DBD7-744F-7B68-2C4344216C85}"/>
              </a:ext>
            </a:extLst>
          </p:cNvPr>
          <p:cNvCxnSpPr/>
          <p:nvPr/>
        </p:nvCxnSpPr>
        <p:spPr>
          <a:xfrm rot="10800000" flipV="1">
            <a:off x="2589610" y="2121693"/>
            <a:ext cx="1196579" cy="1007269"/>
          </a:xfrm>
          <a:prstGeom prst="bentConnector3">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4" name="Connector: Elbow 13">
            <a:extLst>
              <a:ext uri="{FF2B5EF4-FFF2-40B4-BE49-F238E27FC236}">
                <a16:creationId xmlns:a16="http://schemas.microsoft.com/office/drawing/2014/main" id="{6C013699-35CF-1698-55CB-7B6C80A88DEF}"/>
              </a:ext>
            </a:extLst>
          </p:cNvPr>
          <p:cNvCxnSpPr/>
          <p:nvPr/>
        </p:nvCxnSpPr>
        <p:spPr>
          <a:xfrm rot="10800000" flipV="1">
            <a:off x="2678907" y="2975420"/>
            <a:ext cx="1235869" cy="142968"/>
          </a:xfrm>
          <a:prstGeom prst="bentConnector3">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7" name="Connector: Elbow 16">
            <a:extLst>
              <a:ext uri="{FF2B5EF4-FFF2-40B4-BE49-F238E27FC236}">
                <a16:creationId xmlns:a16="http://schemas.microsoft.com/office/drawing/2014/main" id="{960DB0F8-E3F9-399C-85C7-9235347E1502}"/>
              </a:ext>
            </a:extLst>
          </p:cNvPr>
          <p:cNvCxnSpPr>
            <a:cxnSpLocks/>
          </p:cNvCxnSpPr>
          <p:nvPr/>
        </p:nvCxnSpPr>
        <p:spPr>
          <a:xfrm rot="16200000" flipV="1">
            <a:off x="2182277" y="3729319"/>
            <a:ext cx="2343431" cy="1121571"/>
          </a:xfrm>
          <a:prstGeom prst="bentConnector3">
            <a:avLst/>
          </a:prstGeom>
          <a:ln>
            <a:tailEnd type="triangle"/>
          </a:ln>
        </p:spPr>
        <p:style>
          <a:lnRef idx="1">
            <a:schemeClr val="accent2"/>
          </a:lnRef>
          <a:fillRef idx="0">
            <a:schemeClr val="accent2"/>
          </a:fillRef>
          <a:effectRef idx="0">
            <a:schemeClr val="accent2"/>
          </a:effectRef>
          <a:fontRef idx="minor">
            <a:schemeClr val="tx1"/>
          </a:fontRef>
        </p:style>
      </p:cxnSp>
      <p:sp>
        <p:nvSpPr>
          <p:cNvPr id="23" name="TextBox 22">
            <a:extLst>
              <a:ext uri="{FF2B5EF4-FFF2-40B4-BE49-F238E27FC236}">
                <a16:creationId xmlns:a16="http://schemas.microsoft.com/office/drawing/2014/main" id="{3A041587-ABA9-F065-3A44-153278E06592}"/>
              </a:ext>
            </a:extLst>
          </p:cNvPr>
          <p:cNvSpPr txBox="1"/>
          <p:nvPr/>
        </p:nvSpPr>
        <p:spPr>
          <a:xfrm>
            <a:off x="1071020" y="2898989"/>
            <a:ext cx="1607886" cy="584775"/>
          </a:xfrm>
          <a:prstGeom prst="rect">
            <a:avLst/>
          </a:prstGeom>
          <a:noFill/>
        </p:spPr>
        <p:txBody>
          <a:bodyPr wrap="square" rtlCol="0">
            <a:spAutoFit/>
          </a:bodyPr>
          <a:lstStyle/>
          <a:p>
            <a:r>
              <a:rPr lang="en-US" sz="1600" b="1">
                <a:latin typeface="Arial" panose="020B0604020202020204" pitchFamily="34" charset="0"/>
                <a:cs typeface="Arial" panose="020B0604020202020204" pitchFamily="34" charset="0"/>
              </a:rPr>
              <a:t>Speeding, loss of control</a:t>
            </a:r>
          </a:p>
        </p:txBody>
      </p:sp>
      <p:cxnSp>
        <p:nvCxnSpPr>
          <p:cNvPr id="29" name="Connector: Elbow 28">
            <a:extLst>
              <a:ext uri="{FF2B5EF4-FFF2-40B4-BE49-F238E27FC236}">
                <a16:creationId xmlns:a16="http://schemas.microsoft.com/office/drawing/2014/main" id="{3714A385-BE55-D512-CB2E-772A888ADF0E}"/>
              </a:ext>
            </a:extLst>
          </p:cNvPr>
          <p:cNvCxnSpPr/>
          <p:nvPr/>
        </p:nvCxnSpPr>
        <p:spPr>
          <a:xfrm rot="10800000" flipV="1">
            <a:off x="2343150" y="3807619"/>
            <a:ext cx="1693070" cy="985838"/>
          </a:xfrm>
          <a:prstGeom prst="bentConnector3">
            <a:avLst/>
          </a:prstGeom>
          <a:ln>
            <a:tailEnd type="triangle"/>
          </a:ln>
        </p:spPr>
        <p:style>
          <a:lnRef idx="1">
            <a:schemeClr val="accent5"/>
          </a:lnRef>
          <a:fillRef idx="0">
            <a:schemeClr val="accent5"/>
          </a:fillRef>
          <a:effectRef idx="0">
            <a:schemeClr val="accent5"/>
          </a:effectRef>
          <a:fontRef idx="minor">
            <a:schemeClr val="tx1"/>
          </a:fontRef>
        </p:style>
      </p:cxnSp>
      <p:cxnSp>
        <p:nvCxnSpPr>
          <p:cNvPr id="31" name="Connector: Elbow 30">
            <a:extLst>
              <a:ext uri="{FF2B5EF4-FFF2-40B4-BE49-F238E27FC236}">
                <a16:creationId xmlns:a16="http://schemas.microsoft.com/office/drawing/2014/main" id="{A72FB1DC-7F38-7233-1C36-5EB540F50A6B}"/>
              </a:ext>
            </a:extLst>
          </p:cNvPr>
          <p:cNvCxnSpPr>
            <a:cxnSpLocks/>
          </p:cNvCxnSpPr>
          <p:nvPr/>
        </p:nvCxnSpPr>
        <p:spPr>
          <a:xfrm rot="10800000">
            <a:off x="2424761" y="4793457"/>
            <a:ext cx="1490016" cy="246930"/>
          </a:xfrm>
          <a:prstGeom prst="bentConnector3">
            <a:avLst/>
          </a:prstGeom>
          <a:ln>
            <a:tailEnd type="triangle"/>
          </a:ln>
        </p:spPr>
        <p:style>
          <a:lnRef idx="1">
            <a:schemeClr val="accent5"/>
          </a:lnRef>
          <a:fillRef idx="0">
            <a:schemeClr val="accent5"/>
          </a:fillRef>
          <a:effectRef idx="0">
            <a:schemeClr val="accent5"/>
          </a:effectRef>
          <a:fontRef idx="minor">
            <a:schemeClr val="tx1"/>
          </a:fontRef>
        </p:style>
      </p:cxnSp>
      <p:sp>
        <p:nvSpPr>
          <p:cNvPr id="33" name="TextBox 32">
            <a:extLst>
              <a:ext uri="{FF2B5EF4-FFF2-40B4-BE49-F238E27FC236}">
                <a16:creationId xmlns:a16="http://schemas.microsoft.com/office/drawing/2014/main" id="{D2A6C86A-1E40-8094-7096-4AF6734B99DF}"/>
              </a:ext>
            </a:extLst>
          </p:cNvPr>
          <p:cNvSpPr txBox="1"/>
          <p:nvPr/>
        </p:nvSpPr>
        <p:spPr>
          <a:xfrm>
            <a:off x="949576" y="4603445"/>
            <a:ext cx="1607886" cy="338554"/>
          </a:xfrm>
          <a:prstGeom prst="rect">
            <a:avLst/>
          </a:prstGeom>
          <a:noFill/>
        </p:spPr>
        <p:txBody>
          <a:bodyPr wrap="square" rtlCol="0">
            <a:spAutoFit/>
          </a:bodyPr>
          <a:lstStyle/>
          <a:p>
            <a:r>
              <a:rPr lang="en-US" sz="1600" b="1">
                <a:latin typeface="Arial" panose="020B0604020202020204" pitchFamily="34" charset="0"/>
                <a:cs typeface="Arial" panose="020B0604020202020204" pitchFamily="34" charset="0"/>
              </a:rPr>
              <a:t>Came to stop</a:t>
            </a:r>
          </a:p>
        </p:txBody>
      </p:sp>
      <p:cxnSp>
        <p:nvCxnSpPr>
          <p:cNvPr id="35" name="Connector: Elbow 34">
            <a:extLst>
              <a:ext uri="{FF2B5EF4-FFF2-40B4-BE49-F238E27FC236}">
                <a16:creationId xmlns:a16="http://schemas.microsoft.com/office/drawing/2014/main" id="{41751056-CA79-52D4-585C-67F370FB8981}"/>
              </a:ext>
            </a:extLst>
          </p:cNvPr>
          <p:cNvCxnSpPr>
            <a:cxnSpLocks/>
          </p:cNvCxnSpPr>
          <p:nvPr/>
        </p:nvCxnSpPr>
        <p:spPr>
          <a:xfrm rot="10800000" flipV="1">
            <a:off x="2424760" y="4603444"/>
            <a:ext cx="1611462" cy="953725"/>
          </a:xfrm>
          <a:prstGeom prst="bentConnector3">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39" name="Connector: Elbow 38">
            <a:extLst>
              <a:ext uri="{FF2B5EF4-FFF2-40B4-BE49-F238E27FC236}">
                <a16:creationId xmlns:a16="http://schemas.microsoft.com/office/drawing/2014/main" id="{05036F03-CA23-81AD-6526-817BCBE2980E}"/>
              </a:ext>
            </a:extLst>
          </p:cNvPr>
          <p:cNvCxnSpPr>
            <a:cxnSpLocks/>
          </p:cNvCxnSpPr>
          <p:nvPr/>
        </p:nvCxnSpPr>
        <p:spPr>
          <a:xfrm rot="10800000" flipV="1">
            <a:off x="2343150" y="4231382"/>
            <a:ext cx="1693071" cy="1325787"/>
          </a:xfrm>
          <a:prstGeom prst="bentConnector3">
            <a:avLst/>
          </a:prstGeom>
          <a:ln>
            <a:tailEnd type="triangle"/>
          </a:ln>
        </p:spPr>
        <p:style>
          <a:lnRef idx="1">
            <a:schemeClr val="accent4"/>
          </a:lnRef>
          <a:fillRef idx="0">
            <a:schemeClr val="accent4"/>
          </a:fillRef>
          <a:effectRef idx="0">
            <a:schemeClr val="accent4"/>
          </a:effectRef>
          <a:fontRef idx="minor">
            <a:schemeClr val="tx1"/>
          </a:fontRef>
        </p:style>
      </p:cxnSp>
      <p:sp>
        <p:nvSpPr>
          <p:cNvPr id="40" name="TextBox 39">
            <a:extLst>
              <a:ext uri="{FF2B5EF4-FFF2-40B4-BE49-F238E27FC236}">
                <a16:creationId xmlns:a16="http://schemas.microsoft.com/office/drawing/2014/main" id="{AB4A323F-D524-0912-39FA-A0F43A4A9D64}"/>
              </a:ext>
            </a:extLst>
          </p:cNvPr>
          <p:cNvSpPr txBox="1"/>
          <p:nvPr/>
        </p:nvSpPr>
        <p:spPr>
          <a:xfrm>
            <a:off x="1001097" y="5381446"/>
            <a:ext cx="1607886" cy="338554"/>
          </a:xfrm>
          <a:prstGeom prst="rect">
            <a:avLst/>
          </a:prstGeom>
          <a:noFill/>
        </p:spPr>
        <p:txBody>
          <a:bodyPr wrap="square" rtlCol="0">
            <a:spAutoFit/>
          </a:bodyPr>
          <a:lstStyle/>
          <a:p>
            <a:r>
              <a:rPr lang="en-US" sz="1600" b="1">
                <a:latin typeface="Arial" panose="020B0604020202020204" pitchFamily="34" charset="0"/>
                <a:cs typeface="Arial" panose="020B0604020202020204" pitchFamily="34" charset="0"/>
              </a:rPr>
              <a:t>Curved road</a:t>
            </a:r>
          </a:p>
        </p:txBody>
      </p:sp>
    </p:spTree>
    <p:extLst>
      <p:ext uri="{BB962C8B-B14F-4D97-AF65-F5344CB8AC3E}">
        <p14:creationId xmlns:p14="http://schemas.microsoft.com/office/powerpoint/2010/main" val="528261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23" grpId="0"/>
      <p:bldP spid="33" grpId="0"/>
      <p:bldP spid="40"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2A9489-4AA0-438E-79EA-DE9C6EA6098A}"/>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CA28C1BE-A9EA-7EFE-02FA-F680BEB98051}"/>
              </a:ext>
            </a:extLst>
          </p:cNvPr>
          <p:cNvSpPr>
            <a:spLocks noGrp="1"/>
          </p:cNvSpPr>
          <p:nvPr>
            <p:ph type="title"/>
          </p:nvPr>
        </p:nvSpPr>
        <p:spPr>
          <a:xfrm>
            <a:off x="1464485" y="1092255"/>
            <a:ext cx="5196197" cy="905542"/>
          </a:xfrm>
        </p:spPr>
        <p:txBody>
          <a:bodyPr>
            <a:noAutofit/>
          </a:bodyPr>
          <a:lstStyle/>
          <a:p>
            <a:pPr algn="ctr">
              <a:lnSpc>
                <a:spcPct val="100000"/>
              </a:lnSpc>
            </a:pPr>
            <a:r>
              <a:rPr lang="en-US" sz="1800" b="1">
                <a:solidFill>
                  <a:srgbClr val="680000"/>
                </a:solidFill>
                <a:latin typeface="Arial" panose="020B0604020202020204" pitchFamily="34" charset="0"/>
                <a:cs typeface="Arial" panose="020B0604020202020204" pitchFamily="34" charset="0"/>
              </a:rPr>
              <a:t>Topic 2: Single-Vehicle Roadway departure</a:t>
            </a:r>
            <a:endParaRPr lang="en-US" sz="180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F6080BD0-ABB2-E778-C4B7-C7926DFE64C5}"/>
              </a:ext>
            </a:extLst>
          </p:cNvPr>
          <p:cNvSpPr>
            <a:spLocks noGrp="1"/>
          </p:cNvSpPr>
          <p:nvPr>
            <p:ph type="sldNum" sz="quarter" idx="12"/>
          </p:nvPr>
        </p:nvSpPr>
        <p:spPr>
          <a:xfrm>
            <a:off x="8610600" y="6453279"/>
            <a:ext cx="2743200" cy="222157"/>
          </a:xfrm>
        </p:spPr>
        <p:txBody>
          <a:bodyPr/>
          <a:lstStyle/>
          <a:p>
            <a:fld id="{AD813B8F-0C96-4966-B9C2-C2B58D97F9E1}" type="slidenum">
              <a:rPr lang="en-US" sz="1600" smtClean="0"/>
              <a:t>44</a:t>
            </a:fld>
            <a:endParaRPr lang="en-US" sz="1600"/>
          </a:p>
        </p:txBody>
      </p:sp>
      <p:pic>
        <p:nvPicPr>
          <p:cNvPr id="15" name="Picture 14">
            <a:extLst>
              <a:ext uri="{FF2B5EF4-FFF2-40B4-BE49-F238E27FC236}">
                <a16:creationId xmlns:a16="http://schemas.microsoft.com/office/drawing/2014/main" id="{B4E7E688-31A1-570B-A490-44BCAA594E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596247"/>
            <a:ext cx="12192000" cy="191434"/>
          </a:xfrm>
          <a:prstGeom prst="rect">
            <a:avLst/>
          </a:prstGeom>
        </p:spPr>
      </p:pic>
      <p:pic>
        <p:nvPicPr>
          <p:cNvPr id="3" name="Picture 2">
            <a:extLst>
              <a:ext uri="{FF2B5EF4-FFF2-40B4-BE49-F238E27FC236}">
                <a16:creationId xmlns:a16="http://schemas.microsoft.com/office/drawing/2014/main" id="{3B8B8C69-E54A-5590-A768-00E9DFFA384A}"/>
              </a:ext>
            </a:extLst>
          </p:cNvPr>
          <p:cNvPicPr>
            <a:picLocks noChangeAspect="1"/>
          </p:cNvPicPr>
          <p:nvPr/>
        </p:nvPicPr>
        <p:blipFill>
          <a:blip r:embed="rId4"/>
          <a:stretch>
            <a:fillRect/>
          </a:stretch>
        </p:blipFill>
        <p:spPr>
          <a:xfrm>
            <a:off x="1666721" y="1699815"/>
            <a:ext cx="4561938" cy="2122142"/>
          </a:xfrm>
          <a:prstGeom prst="rect">
            <a:avLst/>
          </a:prstGeom>
        </p:spPr>
      </p:pic>
      <p:pic>
        <p:nvPicPr>
          <p:cNvPr id="34" name="Picture 33">
            <a:extLst>
              <a:ext uri="{FF2B5EF4-FFF2-40B4-BE49-F238E27FC236}">
                <a16:creationId xmlns:a16="http://schemas.microsoft.com/office/drawing/2014/main" id="{2B21A158-E9D5-4F90-6A87-6B3C670559AD}"/>
              </a:ext>
            </a:extLst>
          </p:cNvPr>
          <p:cNvPicPr>
            <a:picLocks noChangeAspect="1"/>
          </p:cNvPicPr>
          <p:nvPr/>
        </p:nvPicPr>
        <p:blipFill>
          <a:blip r:embed="rId5"/>
          <a:stretch>
            <a:fillRect/>
          </a:stretch>
        </p:blipFill>
        <p:spPr>
          <a:xfrm>
            <a:off x="6901876" y="1652409"/>
            <a:ext cx="4787788" cy="2212347"/>
          </a:xfrm>
          <a:prstGeom prst="rect">
            <a:avLst/>
          </a:prstGeom>
        </p:spPr>
      </p:pic>
      <p:sp>
        <p:nvSpPr>
          <p:cNvPr id="35" name="Title 4">
            <a:extLst>
              <a:ext uri="{FF2B5EF4-FFF2-40B4-BE49-F238E27FC236}">
                <a16:creationId xmlns:a16="http://schemas.microsoft.com/office/drawing/2014/main" id="{6DF99B0F-DB98-DC6F-3108-34201F3C14B7}"/>
              </a:ext>
            </a:extLst>
          </p:cNvPr>
          <p:cNvSpPr txBox="1">
            <a:spLocks/>
          </p:cNvSpPr>
          <p:nvPr/>
        </p:nvSpPr>
        <p:spPr>
          <a:xfrm>
            <a:off x="6786985" y="1202655"/>
            <a:ext cx="4902679" cy="68474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800" b="1">
                <a:solidFill>
                  <a:srgbClr val="680000"/>
                </a:solidFill>
                <a:latin typeface="Arial" panose="020B0604020202020204" pitchFamily="34" charset="0"/>
                <a:cs typeface="Arial" panose="020B0604020202020204" pitchFamily="34" charset="0"/>
              </a:rPr>
              <a:t>Topic 3: Turn Related Crash at Intersection</a:t>
            </a:r>
          </a:p>
        </p:txBody>
      </p:sp>
      <p:pic>
        <p:nvPicPr>
          <p:cNvPr id="36" name="Picture 35">
            <a:extLst>
              <a:ext uri="{FF2B5EF4-FFF2-40B4-BE49-F238E27FC236}">
                <a16:creationId xmlns:a16="http://schemas.microsoft.com/office/drawing/2014/main" id="{C4C24445-9B57-23E5-4755-A802A71CE4F3}"/>
              </a:ext>
            </a:extLst>
          </p:cNvPr>
          <p:cNvPicPr>
            <a:picLocks noChangeAspect="1"/>
          </p:cNvPicPr>
          <p:nvPr/>
        </p:nvPicPr>
        <p:blipFill>
          <a:blip r:embed="rId6"/>
          <a:stretch>
            <a:fillRect/>
          </a:stretch>
        </p:blipFill>
        <p:spPr>
          <a:xfrm>
            <a:off x="1731763" y="4259609"/>
            <a:ext cx="4496896" cy="2228077"/>
          </a:xfrm>
          <a:prstGeom prst="rect">
            <a:avLst/>
          </a:prstGeom>
        </p:spPr>
      </p:pic>
      <p:sp>
        <p:nvSpPr>
          <p:cNvPr id="37" name="Title 4">
            <a:extLst>
              <a:ext uri="{FF2B5EF4-FFF2-40B4-BE49-F238E27FC236}">
                <a16:creationId xmlns:a16="http://schemas.microsoft.com/office/drawing/2014/main" id="{D1B77DA3-7D97-CEAB-86A8-7B31E5BECB14}"/>
              </a:ext>
            </a:extLst>
          </p:cNvPr>
          <p:cNvSpPr txBox="1">
            <a:spLocks/>
          </p:cNvSpPr>
          <p:nvPr/>
        </p:nvSpPr>
        <p:spPr>
          <a:xfrm>
            <a:off x="1781614" y="3660261"/>
            <a:ext cx="4561937" cy="68474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n-US" sz="1800" b="1">
                <a:solidFill>
                  <a:srgbClr val="680000"/>
                </a:solidFill>
                <a:latin typeface="Arial" panose="020B0604020202020204" pitchFamily="34" charset="0"/>
                <a:cs typeface="Arial" panose="020B0604020202020204" pitchFamily="34" charset="0"/>
              </a:rPr>
              <a:t>Topic 4: ROR Crashes on County Roads</a:t>
            </a:r>
          </a:p>
        </p:txBody>
      </p:sp>
      <p:pic>
        <p:nvPicPr>
          <p:cNvPr id="53" name="Picture 52">
            <a:extLst>
              <a:ext uri="{FF2B5EF4-FFF2-40B4-BE49-F238E27FC236}">
                <a16:creationId xmlns:a16="http://schemas.microsoft.com/office/drawing/2014/main" id="{791AE1A0-8DC0-E3F1-519B-B06C978C740E}"/>
              </a:ext>
            </a:extLst>
          </p:cNvPr>
          <p:cNvPicPr>
            <a:picLocks noChangeAspect="1"/>
          </p:cNvPicPr>
          <p:nvPr/>
        </p:nvPicPr>
        <p:blipFill>
          <a:blip r:embed="rId7"/>
          <a:stretch>
            <a:fillRect/>
          </a:stretch>
        </p:blipFill>
        <p:spPr>
          <a:xfrm>
            <a:off x="7037040" y="4333528"/>
            <a:ext cx="4652624" cy="2210859"/>
          </a:xfrm>
          <a:prstGeom prst="rect">
            <a:avLst/>
          </a:prstGeom>
        </p:spPr>
      </p:pic>
      <p:sp>
        <p:nvSpPr>
          <p:cNvPr id="54" name="Title 4">
            <a:extLst>
              <a:ext uri="{FF2B5EF4-FFF2-40B4-BE49-F238E27FC236}">
                <a16:creationId xmlns:a16="http://schemas.microsoft.com/office/drawing/2014/main" id="{67B8DABE-A48F-3C5D-7580-C98DF50839A6}"/>
              </a:ext>
            </a:extLst>
          </p:cNvPr>
          <p:cNvSpPr txBox="1">
            <a:spLocks/>
          </p:cNvSpPr>
          <p:nvPr/>
        </p:nvSpPr>
        <p:spPr>
          <a:xfrm>
            <a:off x="6786985" y="3847280"/>
            <a:ext cx="5555353" cy="68474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b="1">
                <a:solidFill>
                  <a:srgbClr val="680000"/>
                </a:solidFill>
                <a:latin typeface="Arial" panose="020B0604020202020204" pitchFamily="34" charset="0"/>
                <a:cs typeface="Arial" panose="020B0604020202020204" pitchFamily="34" charset="0"/>
              </a:rPr>
              <a:t>Topic 5: Lane-Change and Speed Control Conflicts</a:t>
            </a:r>
          </a:p>
        </p:txBody>
      </p:sp>
      <p:sp>
        <p:nvSpPr>
          <p:cNvPr id="55" name="Title 4">
            <a:extLst>
              <a:ext uri="{FF2B5EF4-FFF2-40B4-BE49-F238E27FC236}">
                <a16:creationId xmlns:a16="http://schemas.microsoft.com/office/drawing/2014/main" id="{F28F9697-759E-8524-8585-C312A6BF2DBA}"/>
              </a:ext>
            </a:extLst>
          </p:cNvPr>
          <p:cNvSpPr txBox="1">
            <a:spLocks/>
          </p:cNvSpPr>
          <p:nvPr/>
        </p:nvSpPr>
        <p:spPr>
          <a:xfrm>
            <a:off x="838199" y="365126"/>
            <a:ext cx="11727657" cy="68474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a:solidFill>
                  <a:srgbClr val="680000"/>
                </a:solidFill>
                <a:latin typeface="Arial" panose="020B0604020202020204" pitchFamily="34" charset="0"/>
                <a:cs typeface="Arial" panose="020B0604020202020204" pitchFamily="34" charset="0"/>
              </a:rPr>
              <a:t>Bigram Topic Modelling (Topic 2 to 5)</a:t>
            </a:r>
            <a:endParaRPr lang="en-US">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4A56B3DA-D4C1-4EB9-2CDE-80492067B46B}"/>
              </a:ext>
            </a:extLst>
          </p:cNvPr>
          <p:cNvSpPr txBox="1"/>
          <p:nvPr/>
        </p:nvSpPr>
        <p:spPr>
          <a:xfrm>
            <a:off x="1105224" y="5940973"/>
            <a:ext cx="10584440" cy="646331"/>
          </a:xfrm>
          <a:prstGeom prst="rect">
            <a:avLst/>
          </a:prstGeom>
          <a:solidFill>
            <a:schemeClr val="accent4">
              <a:lumMod val="20000"/>
              <a:lumOff val="80000"/>
            </a:schemeClr>
          </a:solidFill>
        </p:spPr>
        <p:txBody>
          <a:bodyPr wrap="square">
            <a:spAutoFit/>
          </a:bodyPr>
          <a:lstStyle/>
          <a:p>
            <a:pPr marL="228600" marR="0" indent="0" algn="l">
              <a:buNone/>
            </a:pPr>
            <a:r>
              <a:rPr lang="en-US" sz="1800" b="1">
                <a:effectLst/>
                <a:latin typeface="Arial" panose="020B0604020202020204" pitchFamily="34" charset="0"/>
                <a:ea typeface="Times New Roman" panose="02020603050405020304" pitchFamily="18" charset="0"/>
                <a:cs typeface="Arial" panose="020B0604020202020204" pitchFamily="34" charset="0"/>
              </a:rPr>
              <a:t>RQ3.</a:t>
            </a:r>
            <a:r>
              <a:rPr lang="en-US" sz="1800">
                <a:effectLst/>
                <a:latin typeface="Arial" panose="020B0604020202020204" pitchFamily="34" charset="0"/>
                <a:ea typeface="Times New Roman" panose="02020603050405020304" pitchFamily="18" charset="0"/>
                <a:cs typeface="Arial" panose="020B0604020202020204" pitchFamily="34" charset="0"/>
              </a:rPr>
              <a:t> What key themes and topics emerge from the narrative crash data, and how do these narrative-driven factors relate to crash severity outcomes?</a:t>
            </a:r>
          </a:p>
        </p:txBody>
      </p:sp>
    </p:spTree>
    <p:extLst>
      <p:ext uri="{BB962C8B-B14F-4D97-AF65-F5344CB8AC3E}">
        <p14:creationId xmlns:p14="http://schemas.microsoft.com/office/powerpoint/2010/main" val="2554253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35" grpId="0"/>
      <p:bldP spid="37" grpId="0"/>
      <p:bldP spid="54" grpId="0"/>
      <p:bldP spid="4"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0D03DB-B804-8C33-C21E-FD6A9372118F}"/>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4BC19A0C-A94B-C422-D9BB-DFE4B49195CB}"/>
              </a:ext>
            </a:extLst>
          </p:cNvPr>
          <p:cNvSpPr>
            <a:spLocks noGrp="1"/>
          </p:cNvSpPr>
          <p:nvPr>
            <p:ph type="title"/>
          </p:nvPr>
        </p:nvSpPr>
        <p:spPr>
          <a:xfrm>
            <a:off x="2613796" y="3591120"/>
            <a:ext cx="6812973" cy="684742"/>
          </a:xfrm>
        </p:spPr>
        <p:txBody>
          <a:bodyPr>
            <a:normAutofit fontScale="90000"/>
          </a:bodyPr>
          <a:lstStyle/>
          <a:p>
            <a:pPr algn="ctr"/>
            <a:r>
              <a:rPr lang="en-US" b="1">
                <a:solidFill>
                  <a:srgbClr val="680000"/>
                </a:solidFill>
                <a:latin typeface="Arial" panose="020B0604020202020204" pitchFamily="34" charset="0"/>
                <a:cs typeface="Arial" panose="020B0604020202020204" pitchFamily="34" charset="0"/>
              </a:rPr>
              <a:t>Convergent Validity </a:t>
            </a:r>
            <a:endParaRPr lang="en-US">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8F04112E-3AE2-63BD-FB2B-F6523B23B887}"/>
              </a:ext>
            </a:extLst>
          </p:cNvPr>
          <p:cNvSpPr>
            <a:spLocks noGrp="1"/>
          </p:cNvSpPr>
          <p:nvPr>
            <p:ph type="sldNum" sz="quarter" idx="12"/>
          </p:nvPr>
        </p:nvSpPr>
        <p:spPr>
          <a:xfrm>
            <a:off x="8610600" y="6310311"/>
            <a:ext cx="2743200" cy="365125"/>
          </a:xfrm>
        </p:spPr>
        <p:txBody>
          <a:bodyPr/>
          <a:lstStyle/>
          <a:p>
            <a:fld id="{AD813B8F-0C96-4966-B9C2-C2B58D97F9E1}" type="slidenum">
              <a:rPr lang="en-US" sz="1600" smtClean="0"/>
              <a:t>45</a:t>
            </a:fld>
            <a:endParaRPr lang="en-US" sz="1600"/>
          </a:p>
        </p:txBody>
      </p:sp>
      <p:pic>
        <p:nvPicPr>
          <p:cNvPr id="15" name="Picture 14">
            <a:extLst>
              <a:ext uri="{FF2B5EF4-FFF2-40B4-BE49-F238E27FC236}">
                <a16:creationId xmlns:a16="http://schemas.microsoft.com/office/drawing/2014/main" id="{4876E130-3D32-5274-FEF7-7DBCAE16B8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596247"/>
            <a:ext cx="12192000" cy="191434"/>
          </a:xfrm>
          <a:prstGeom prst="rect">
            <a:avLst/>
          </a:prstGeom>
        </p:spPr>
      </p:pic>
      <p:pic>
        <p:nvPicPr>
          <p:cNvPr id="4098" name="Picture 2" descr="Analysis, assessment, construct, data ...">
            <a:extLst>
              <a:ext uri="{FF2B5EF4-FFF2-40B4-BE49-F238E27FC236}">
                <a16:creationId xmlns:a16="http://schemas.microsoft.com/office/drawing/2014/main" id="{E563AC98-3FA6-D822-4E91-6479A16DE65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66002" y="1068965"/>
            <a:ext cx="2143125" cy="2143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052715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63DAFE-0B1B-12FB-84DD-FA41C0BB20E7}"/>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6084C07A-0C45-7CD0-8C9E-AAF717C73D15}"/>
              </a:ext>
            </a:extLst>
          </p:cNvPr>
          <p:cNvSpPr>
            <a:spLocks noGrp="1"/>
          </p:cNvSpPr>
          <p:nvPr>
            <p:ph type="title"/>
          </p:nvPr>
        </p:nvSpPr>
        <p:spPr>
          <a:xfrm>
            <a:off x="838199" y="365126"/>
            <a:ext cx="11353801" cy="684742"/>
          </a:xfrm>
        </p:spPr>
        <p:txBody>
          <a:bodyPr>
            <a:normAutofit fontScale="90000"/>
          </a:bodyPr>
          <a:lstStyle/>
          <a:p>
            <a:r>
              <a:rPr lang="en-US" b="1">
                <a:solidFill>
                  <a:srgbClr val="680000"/>
                </a:solidFill>
                <a:latin typeface="Arial" panose="020B0604020202020204" pitchFamily="34" charset="0"/>
                <a:cs typeface="Arial" panose="020B0604020202020204" pitchFamily="34" charset="0"/>
              </a:rPr>
              <a:t>Convergent Validity </a:t>
            </a:r>
            <a:endParaRPr lang="en-US">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C4F78789-B0B3-7F47-F739-6E18BC5E2220}"/>
              </a:ext>
            </a:extLst>
          </p:cNvPr>
          <p:cNvSpPr>
            <a:spLocks noGrp="1"/>
          </p:cNvSpPr>
          <p:nvPr>
            <p:ph type="sldNum" sz="quarter" idx="12"/>
          </p:nvPr>
        </p:nvSpPr>
        <p:spPr>
          <a:xfrm>
            <a:off x="8610600" y="6310311"/>
            <a:ext cx="2743200" cy="365125"/>
          </a:xfrm>
        </p:spPr>
        <p:txBody>
          <a:bodyPr/>
          <a:lstStyle/>
          <a:p>
            <a:fld id="{AD813B8F-0C96-4966-B9C2-C2B58D97F9E1}" type="slidenum">
              <a:rPr lang="en-US" sz="1600" smtClean="0"/>
              <a:t>46</a:t>
            </a:fld>
            <a:endParaRPr lang="en-US" sz="1600"/>
          </a:p>
        </p:txBody>
      </p:sp>
      <p:pic>
        <p:nvPicPr>
          <p:cNvPr id="15" name="Picture 14">
            <a:extLst>
              <a:ext uri="{FF2B5EF4-FFF2-40B4-BE49-F238E27FC236}">
                <a16:creationId xmlns:a16="http://schemas.microsoft.com/office/drawing/2014/main" id="{68A7CDBE-B4BC-1E50-E85C-3B6FAD77C1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596247"/>
            <a:ext cx="12192000" cy="191434"/>
          </a:xfrm>
          <a:prstGeom prst="rect">
            <a:avLst/>
          </a:prstGeom>
        </p:spPr>
      </p:pic>
      <p:sp>
        <p:nvSpPr>
          <p:cNvPr id="3" name="TextBox 2">
            <a:extLst>
              <a:ext uri="{FF2B5EF4-FFF2-40B4-BE49-F238E27FC236}">
                <a16:creationId xmlns:a16="http://schemas.microsoft.com/office/drawing/2014/main" id="{7718EAC9-E927-F6A9-D385-4038532AB6CF}"/>
              </a:ext>
            </a:extLst>
          </p:cNvPr>
          <p:cNvSpPr txBox="1"/>
          <p:nvPr/>
        </p:nvSpPr>
        <p:spPr>
          <a:xfrm>
            <a:off x="831954" y="1082227"/>
            <a:ext cx="10093345" cy="369332"/>
          </a:xfrm>
          <a:prstGeom prst="rect">
            <a:avLst/>
          </a:prstGeom>
          <a:noFill/>
        </p:spPr>
        <p:txBody>
          <a:bodyPr wrap="square" rtlCol="0">
            <a:spAutoFit/>
          </a:bodyPr>
          <a:lstStyle/>
          <a:p>
            <a:r>
              <a:rPr lang="en-US" i="1">
                <a:solidFill>
                  <a:srgbClr val="680000"/>
                </a:solidFill>
                <a:latin typeface="Arial" panose="020B0604020202020204" pitchFamily="34" charset="0"/>
                <a:cs typeface="Arial" panose="020B0604020202020204" pitchFamily="34" charset="0"/>
              </a:rPr>
              <a:t>Cluster 1 (C1: 26.5%)- Overturns and run-off-road crashes at high speeds</a:t>
            </a:r>
          </a:p>
        </p:txBody>
      </p:sp>
      <p:pic>
        <p:nvPicPr>
          <p:cNvPr id="16" name="Picture 15">
            <a:extLst>
              <a:ext uri="{FF2B5EF4-FFF2-40B4-BE49-F238E27FC236}">
                <a16:creationId xmlns:a16="http://schemas.microsoft.com/office/drawing/2014/main" id="{8A8A2F2A-C443-7584-7B4B-6E6319F362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568352"/>
            <a:ext cx="12192000" cy="191434"/>
          </a:xfrm>
          <a:prstGeom prst="rect">
            <a:avLst/>
          </a:prstGeom>
        </p:spPr>
      </p:pic>
      <p:sp>
        <p:nvSpPr>
          <p:cNvPr id="9" name="Rectangle 8">
            <a:extLst>
              <a:ext uri="{FF2B5EF4-FFF2-40B4-BE49-F238E27FC236}">
                <a16:creationId xmlns:a16="http://schemas.microsoft.com/office/drawing/2014/main" id="{CDD2AE4A-8A1A-DC90-3C35-6E6F17DA1450}"/>
              </a:ext>
            </a:extLst>
          </p:cNvPr>
          <p:cNvSpPr/>
          <p:nvPr/>
        </p:nvSpPr>
        <p:spPr>
          <a:xfrm>
            <a:off x="1004146" y="1637222"/>
            <a:ext cx="10913423" cy="4689329"/>
          </a:xfrm>
          <a:prstGeom prst="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95000"/>
                </a:schemeClr>
              </a:solidFill>
            </a:endParaRPr>
          </a:p>
        </p:txBody>
      </p:sp>
      <p:sp>
        <p:nvSpPr>
          <p:cNvPr id="10" name="TextBox 9">
            <a:extLst>
              <a:ext uri="{FF2B5EF4-FFF2-40B4-BE49-F238E27FC236}">
                <a16:creationId xmlns:a16="http://schemas.microsoft.com/office/drawing/2014/main" id="{F2732F7A-8CAF-65EA-A0D0-8389AED917A4}"/>
              </a:ext>
            </a:extLst>
          </p:cNvPr>
          <p:cNvSpPr txBox="1"/>
          <p:nvPr/>
        </p:nvSpPr>
        <p:spPr>
          <a:xfrm>
            <a:off x="2239426" y="1774500"/>
            <a:ext cx="1211284" cy="369332"/>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Cluster 1 </a:t>
            </a:r>
          </a:p>
        </p:txBody>
      </p:sp>
      <p:sp>
        <p:nvSpPr>
          <p:cNvPr id="12" name="TextBox 11">
            <a:extLst>
              <a:ext uri="{FF2B5EF4-FFF2-40B4-BE49-F238E27FC236}">
                <a16:creationId xmlns:a16="http://schemas.microsoft.com/office/drawing/2014/main" id="{3BD04798-1950-9D3B-CEE1-07AF7248E332}"/>
              </a:ext>
            </a:extLst>
          </p:cNvPr>
          <p:cNvSpPr txBox="1"/>
          <p:nvPr/>
        </p:nvSpPr>
        <p:spPr>
          <a:xfrm>
            <a:off x="8892299" y="1774500"/>
            <a:ext cx="2699163" cy="369332"/>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Bigram Topic Modeling</a:t>
            </a:r>
          </a:p>
        </p:txBody>
      </p:sp>
      <p:sp>
        <p:nvSpPr>
          <p:cNvPr id="13" name="Rectangle: Rounded Corners 12">
            <a:extLst>
              <a:ext uri="{FF2B5EF4-FFF2-40B4-BE49-F238E27FC236}">
                <a16:creationId xmlns:a16="http://schemas.microsoft.com/office/drawing/2014/main" id="{A474024C-3B1E-291B-FA48-47D450A32496}"/>
              </a:ext>
            </a:extLst>
          </p:cNvPr>
          <p:cNvSpPr/>
          <p:nvPr/>
        </p:nvSpPr>
        <p:spPr>
          <a:xfrm>
            <a:off x="1196716" y="2276250"/>
            <a:ext cx="3060959" cy="3716977"/>
          </a:xfrm>
          <a:prstGeom prst="roundRect">
            <a:avLst/>
          </a:prstGeom>
          <a:solidFill>
            <a:srgbClr val="BD9C71">
              <a:alpha val="3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a:solidFill>
                  <a:schemeClr val="tx1"/>
                </a:solidFill>
                <a:latin typeface="Arial" panose="020B0604020202020204" pitchFamily="34" charset="0"/>
                <a:cs typeface="Arial" panose="020B0604020202020204" pitchFamily="34" charset="0"/>
              </a:rPr>
              <a:t>Overturned</a:t>
            </a:r>
          </a:p>
          <a:p>
            <a:pPr algn="ctr">
              <a:lnSpc>
                <a:spcPct val="150000"/>
              </a:lnSpc>
            </a:pPr>
            <a:r>
              <a:rPr lang="en-US">
                <a:solidFill>
                  <a:schemeClr val="tx1"/>
                </a:solidFill>
                <a:latin typeface="Arial" panose="020B0604020202020204" pitchFamily="34" charset="0"/>
                <a:cs typeface="Arial" panose="020B0604020202020204" pitchFamily="34" charset="0"/>
              </a:rPr>
              <a:t>ROR</a:t>
            </a:r>
          </a:p>
          <a:p>
            <a:pPr algn="ctr">
              <a:lnSpc>
                <a:spcPct val="150000"/>
              </a:lnSpc>
            </a:pPr>
            <a:r>
              <a:rPr lang="en-US">
                <a:solidFill>
                  <a:schemeClr val="tx1"/>
                </a:solidFill>
                <a:latin typeface="Arial" panose="020B0604020202020204" pitchFamily="34" charset="0"/>
                <a:cs typeface="Arial" panose="020B0604020202020204" pitchFamily="34" charset="0"/>
              </a:rPr>
              <a:t>Straight level</a:t>
            </a:r>
          </a:p>
          <a:p>
            <a:pPr algn="ctr">
              <a:lnSpc>
                <a:spcPct val="150000"/>
              </a:lnSpc>
            </a:pPr>
            <a:r>
              <a:rPr lang="en-US">
                <a:solidFill>
                  <a:schemeClr val="tx1"/>
                </a:solidFill>
                <a:latin typeface="Arial" panose="020B0604020202020204" pitchFamily="34" charset="0"/>
                <a:cs typeface="Arial" panose="020B0604020202020204" pitchFamily="34" charset="0"/>
              </a:rPr>
              <a:t>Speed &gt; 65 mph</a:t>
            </a:r>
          </a:p>
          <a:p>
            <a:pPr algn="ctr">
              <a:lnSpc>
                <a:spcPct val="150000"/>
              </a:lnSpc>
            </a:pPr>
            <a:r>
              <a:rPr lang="en-US">
                <a:solidFill>
                  <a:schemeClr val="tx1"/>
                </a:solidFill>
                <a:latin typeface="Arial" panose="020B0604020202020204" pitchFamily="34" charset="0"/>
                <a:cs typeface="Arial" panose="020B0604020202020204" pitchFamily="34" charset="0"/>
              </a:rPr>
              <a:t>Inattention/fatigued</a:t>
            </a:r>
          </a:p>
          <a:p>
            <a:pPr algn="ctr">
              <a:lnSpc>
                <a:spcPct val="150000"/>
              </a:lnSpc>
            </a:pPr>
            <a:r>
              <a:rPr lang="en-US">
                <a:solidFill>
                  <a:schemeClr val="tx1"/>
                </a:solidFill>
                <a:latin typeface="Arial" panose="020B0604020202020204" pitchFamily="34" charset="0"/>
                <a:cs typeface="Arial" panose="020B0604020202020204" pitchFamily="34" charset="0"/>
              </a:rPr>
              <a:t>Straight grade</a:t>
            </a:r>
          </a:p>
        </p:txBody>
      </p:sp>
      <p:sp>
        <p:nvSpPr>
          <p:cNvPr id="14" name="Rectangle: Rounded Corners 13">
            <a:extLst>
              <a:ext uri="{FF2B5EF4-FFF2-40B4-BE49-F238E27FC236}">
                <a16:creationId xmlns:a16="http://schemas.microsoft.com/office/drawing/2014/main" id="{9D2BB2FD-D164-98F6-65E4-C1E028A40F25}"/>
              </a:ext>
            </a:extLst>
          </p:cNvPr>
          <p:cNvSpPr/>
          <p:nvPr/>
        </p:nvSpPr>
        <p:spPr>
          <a:xfrm>
            <a:off x="4564857" y="2276250"/>
            <a:ext cx="3607593" cy="3716977"/>
          </a:xfrm>
          <a:prstGeom prst="roundRect">
            <a:avLst/>
          </a:prstGeom>
          <a:solidFill>
            <a:srgbClr val="768692">
              <a:alpha val="3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a:p>
            <a:pPr algn="ctr"/>
            <a:endParaRPr lang="en-US"/>
          </a:p>
          <a:p>
            <a:pPr algn="ctr"/>
            <a:endParaRPr lang="en-US"/>
          </a:p>
          <a:p>
            <a:pPr algn="ctr"/>
            <a:endParaRPr lang="en-US"/>
          </a:p>
          <a:p>
            <a:pPr algn="ctr">
              <a:lnSpc>
                <a:spcPct val="150000"/>
              </a:lnSpc>
            </a:pPr>
            <a:endParaRPr lang="en-US"/>
          </a:p>
          <a:p>
            <a:pPr algn="ctr">
              <a:lnSpc>
                <a:spcPct val="150000"/>
              </a:lnSpc>
            </a:pPr>
            <a:endParaRPr lang="en-US"/>
          </a:p>
          <a:p>
            <a:pPr algn="ctr">
              <a:lnSpc>
                <a:spcPct val="150000"/>
              </a:lnSpc>
            </a:pPr>
            <a:r>
              <a:rPr lang="en-US">
                <a:solidFill>
                  <a:schemeClr val="tx1"/>
                </a:solidFill>
                <a:latin typeface="Arial" panose="020B0604020202020204" pitchFamily="34" charset="0"/>
                <a:cs typeface="Arial" panose="020B0604020202020204" pitchFamily="34" charset="0"/>
              </a:rPr>
              <a:t>Overturned: BC: 0.1018 ↑</a:t>
            </a:r>
          </a:p>
          <a:p>
            <a:pPr algn="ctr">
              <a:lnSpc>
                <a:spcPct val="150000"/>
              </a:lnSpc>
            </a:pPr>
            <a:r>
              <a:rPr lang="en-US">
                <a:solidFill>
                  <a:schemeClr val="tx1"/>
                </a:solidFill>
                <a:latin typeface="Arial" panose="020B0604020202020204" pitchFamily="34" charset="0"/>
                <a:cs typeface="Arial" panose="020B0604020202020204" pitchFamily="34" charset="0"/>
              </a:rPr>
              <a:t>ROR: KA: -0.0481 ↓</a:t>
            </a:r>
          </a:p>
          <a:p>
            <a:pPr algn="ctr">
              <a:lnSpc>
                <a:spcPct val="150000"/>
              </a:lnSpc>
            </a:pPr>
            <a:r>
              <a:rPr lang="en-US">
                <a:solidFill>
                  <a:schemeClr val="tx1"/>
                </a:solidFill>
                <a:latin typeface="Arial" panose="020B0604020202020204" pitchFamily="34" charset="0"/>
                <a:cs typeface="Arial" panose="020B0604020202020204" pitchFamily="34" charset="0"/>
              </a:rPr>
              <a:t>Straight level: KA: 0.0559 ↑</a:t>
            </a:r>
          </a:p>
          <a:p>
            <a:pPr algn="ctr">
              <a:lnSpc>
                <a:spcPct val="150000"/>
              </a:lnSpc>
            </a:pPr>
            <a:r>
              <a:rPr lang="en-US">
                <a:solidFill>
                  <a:schemeClr val="tx1"/>
                </a:solidFill>
                <a:latin typeface="Arial" panose="020B0604020202020204" pitchFamily="34" charset="0"/>
                <a:cs typeface="Arial" panose="020B0604020202020204" pitchFamily="34" charset="0"/>
              </a:rPr>
              <a:t>Speed &gt; 65 mph: KA 0.0232 ↑</a:t>
            </a:r>
          </a:p>
          <a:p>
            <a:pPr algn="ctr">
              <a:lnSpc>
                <a:spcPct val="150000"/>
              </a:lnSpc>
            </a:pPr>
            <a:r>
              <a:rPr lang="en-US">
                <a:solidFill>
                  <a:schemeClr val="tx1"/>
                </a:solidFill>
                <a:highlight>
                  <a:srgbClr val="EAA876"/>
                </a:highlight>
                <a:latin typeface="Arial" panose="020B0604020202020204" pitchFamily="34" charset="0"/>
                <a:cs typeface="Arial" panose="020B0604020202020204" pitchFamily="34" charset="0"/>
              </a:rPr>
              <a:t>Inattention/fatigued: Not sig.</a:t>
            </a:r>
          </a:p>
          <a:p>
            <a:pPr algn="ctr">
              <a:lnSpc>
                <a:spcPct val="150000"/>
              </a:lnSpc>
            </a:pPr>
            <a:r>
              <a:rPr lang="en-US">
                <a:solidFill>
                  <a:schemeClr val="tx1"/>
                </a:solidFill>
                <a:highlight>
                  <a:srgbClr val="EAA876"/>
                </a:highlight>
                <a:latin typeface="Arial" panose="020B0604020202020204" pitchFamily="34" charset="0"/>
                <a:cs typeface="Arial" panose="020B0604020202020204" pitchFamily="34" charset="0"/>
              </a:rPr>
              <a:t>Straight grade: Not sig.</a:t>
            </a:r>
          </a:p>
          <a:p>
            <a:pPr algn="ctr"/>
            <a:endParaRPr lang="en-US" sz="2000">
              <a:solidFill>
                <a:schemeClr val="tx1"/>
              </a:solidFill>
              <a:latin typeface="Arial" panose="020B0604020202020204" pitchFamily="34" charset="0"/>
              <a:cs typeface="Arial" panose="020B0604020202020204" pitchFamily="34" charset="0"/>
            </a:endParaRPr>
          </a:p>
          <a:p>
            <a:pPr algn="ctr"/>
            <a:endParaRPr lang="en-US">
              <a:solidFill>
                <a:schemeClr val="tx1"/>
              </a:solidFill>
              <a:latin typeface="Arial" panose="020B0604020202020204" pitchFamily="34" charset="0"/>
              <a:cs typeface="Arial" panose="020B0604020202020204" pitchFamily="34" charset="0"/>
            </a:endParaRPr>
          </a:p>
          <a:p>
            <a:pPr algn="ctr"/>
            <a:endParaRPr lang="en-US">
              <a:solidFill>
                <a:schemeClr val="tx1"/>
              </a:solidFill>
              <a:latin typeface="Arial" panose="020B0604020202020204" pitchFamily="34" charset="0"/>
              <a:cs typeface="Arial" panose="020B0604020202020204" pitchFamily="34" charset="0"/>
            </a:endParaRPr>
          </a:p>
          <a:p>
            <a:pPr algn="ctr"/>
            <a:endParaRPr lang="en-US">
              <a:solidFill>
                <a:schemeClr val="tx1"/>
              </a:solidFill>
              <a:latin typeface="Arial" panose="020B0604020202020204" pitchFamily="34" charset="0"/>
              <a:cs typeface="Arial" panose="020B0604020202020204" pitchFamily="34" charset="0"/>
            </a:endParaRPr>
          </a:p>
          <a:p>
            <a:pPr algn="ctr"/>
            <a:endParaRPr lang="en-US"/>
          </a:p>
          <a:p>
            <a:pPr algn="ctr"/>
            <a:endParaRPr lang="en-US"/>
          </a:p>
        </p:txBody>
      </p:sp>
      <p:sp>
        <p:nvSpPr>
          <p:cNvPr id="19" name="Rectangle: Rounded Corners 18">
            <a:extLst>
              <a:ext uri="{FF2B5EF4-FFF2-40B4-BE49-F238E27FC236}">
                <a16:creationId xmlns:a16="http://schemas.microsoft.com/office/drawing/2014/main" id="{C8C11635-C876-1BD0-F8FF-4105D8214BA7}"/>
              </a:ext>
            </a:extLst>
          </p:cNvPr>
          <p:cNvSpPr/>
          <p:nvPr/>
        </p:nvSpPr>
        <p:spPr>
          <a:xfrm>
            <a:off x="8479632" y="2276250"/>
            <a:ext cx="3236117" cy="3716977"/>
          </a:xfrm>
          <a:prstGeom prst="roundRect">
            <a:avLst/>
          </a:prstGeom>
          <a:solidFill>
            <a:srgbClr val="C1B1AF">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b="1">
                <a:solidFill>
                  <a:schemeClr val="tx1"/>
                </a:solidFill>
                <a:latin typeface="Arial" panose="020B0604020202020204" pitchFamily="34" charset="0"/>
                <a:cs typeface="Arial" panose="020B0604020202020204" pitchFamily="34" charset="0"/>
              </a:rPr>
              <a:t>Topic-1</a:t>
            </a:r>
          </a:p>
          <a:p>
            <a:pPr algn="ctr">
              <a:lnSpc>
                <a:spcPct val="150000"/>
              </a:lnSpc>
            </a:pPr>
            <a:r>
              <a:rPr lang="en-US">
                <a:solidFill>
                  <a:schemeClr val="tx1"/>
                </a:solidFill>
                <a:latin typeface="Arial" panose="020B0604020202020204" pitchFamily="34" charset="0"/>
                <a:cs typeface="Arial" panose="020B0604020202020204" pitchFamily="34" charset="0"/>
              </a:rPr>
              <a:t>ROR</a:t>
            </a:r>
          </a:p>
          <a:p>
            <a:pPr algn="ctr">
              <a:lnSpc>
                <a:spcPct val="150000"/>
              </a:lnSpc>
            </a:pPr>
            <a:r>
              <a:rPr lang="en-US">
                <a:solidFill>
                  <a:schemeClr val="tx1"/>
                </a:solidFill>
                <a:latin typeface="Arial" panose="020B0604020202020204" pitchFamily="34" charset="0"/>
                <a:cs typeface="Arial" panose="020B0604020202020204" pitchFamily="34" charset="0"/>
              </a:rPr>
              <a:t>Speeding</a:t>
            </a:r>
          </a:p>
          <a:p>
            <a:pPr algn="ctr">
              <a:lnSpc>
                <a:spcPct val="150000"/>
              </a:lnSpc>
            </a:pPr>
            <a:r>
              <a:rPr lang="en-US">
                <a:solidFill>
                  <a:schemeClr val="tx1"/>
                </a:solidFill>
                <a:latin typeface="Arial" panose="020B0604020202020204" pitchFamily="34" charset="0"/>
                <a:cs typeface="Arial" panose="020B0604020202020204" pitchFamily="34" charset="0"/>
              </a:rPr>
              <a:t>Curved road</a:t>
            </a:r>
          </a:p>
          <a:p>
            <a:pPr algn="ctr">
              <a:lnSpc>
                <a:spcPct val="150000"/>
              </a:lnSpc>
            </a:pPr>
            <a:r>
              <a:rPr lang="en-US" b="1">
                <a:solidFill>
                  <a:schemeClr val="tx1"/>
                </a:solidFill>
                <a:latin typeface="Arial" panose="020B0604020202020204" pitchFamily="34" charset="0"/>
                <a:cs typeface="Arial" panose="020B0604020202020204" pitchFamily="34" charset="0"/>
              </a:rPr>
              <a:t>Topic-2</a:t>
            </a:r>
          </a:p>
          <a:p>
            <a:pPr algn="ctr">
              <a:lnSpc>
                <a:spcPct val="150000"/>
              </a:lnSpc>
            </a:pPr>
            <a:r>
              <a:rPr lang="en-US">
                <a:solidFill>
                  <a:schemeClr val="tx1"/>
                </a:solidFill>
                <a:latin typeface="Arial" panose="020B0604020202020204" pitchFamily="34" charset="0"/>
                <a:cs typeface="Arial" panose="020B0604020202020204" pitchFamily="34" charset="0"/>
              </a:rPr>
              <a:t>Loss of control</a:t>
            </a:r>
          </a:p>
          <a:p>
            <a:pPr algn="ctr">
              <a:lnSpc>
                <a:spcPct val="150000"/>
              </a:lnSpc>
            </a:pPr>
            <a:r>
              <a:rPr lang="en-US">
                <a:solidFill>
                  <a:schemeClr val="tx1"/>
                </a:solidFill>
                <a:latin typeface="Arial" panose="020B0604020202020204" pitchFamily="34" charset="0"/>
                <a:cs typeface="Arial" panose="020B0604020202020204" pitchFamily="34" charset="0"/>
              </a:rPr>
              <a:t>Roadway departure</a:t>
            </a:r>
          </a:p>
          <a:p>
            <a:pPr algn="ctr">
              <a:lnSpc>
                <a:spcPct val="150000"/>
              </a:lnSpc>
            </a:pPr>
            <a:r>
              <a:rPr lang="en-US">
                <a:solidFill>
                  <a:schemeClr val="tx1"/>
                </a:solidFill>
                <a:latin typeface="Arial" panose="020B0604020202020204" pitchFamily="34" charset="0"/>
                <a:cs typeface="Arial" panose="020B0604020202020204" pitchFamily="34" charset="0"/>
              </a:rPr>
              <a:t>Curved road</a:t>
            </a:r>
          </a:p>
        </p:txBody>
      </p:sp>
      <p:sp>
        <p:nvSpPr>
          <p:cNvPr id="4" name="TextBox 3">
            <a:extLst>
              <a:ext uri="{FF2B5EF4-FFF2-40B4-BE49-F238E27FC236}">
                <a16:creationId xmlns:a16="http://schemas.microsoft.com/office/drawing/2014/main" id="{DADBD4C6-5B6C-A642-6639-4177EECD2478}"/>
              </a:ext>
            </a:extLst>
          </p:cNvPr>
          <p:cNvSpPr txBox="1"/>
          <p:nvPr/>
        </p:nvSpPr>
        <p:spPr>
          <a:xfrm>
            <a:off x="5548749" y="1737495"/>
            <a:ext cx="1965363" cy="369332"/>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Marginal Effects </a:t>
            </a:r>
          </a:p>
        </p:txBody>
      </p:sp>
    </p:spTree>
    <p:extLst>
      <p:ext uri="{BB962C8B-B14F-4D97-AF65-F5344CB8AC3E}">
        <p14:creationId xmlns:p14="http://schemas.microsoft.com/office/powerpoint/2010/main" val="2538370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3" grpId="0" animBg="1"/>
      <p:bldP spid="14" grpId="0" animBg="1"/>
      <p:bldP spid="19" grpId="0" animBg="1"/>
      <p:bldP spid="4"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C18AA5-6AB7-52C5-2A1B-B1393C83C3BC}"/>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175F63D0-DE5F-05D8-21E2-072FA2A5E9AA}"/>
              </a:ext>
            </a:extLst>
          </p:cNvPr>
          <p:cNvSpPr>
            <a:spLocks noGrp="1"/>
          </p:cNvSpPr>
          <p:nvPr>
            <p:ph type="title"/>
          </p:nvPr>
        </p:nvSpPr>
        <p:spPr>
          <a:xfrm>
            <a:off x="838199" y="365126"/>
            <a:ext cx="11353801" cy="684742"/>
          </a:xfrm>
        </p:spPr>
        <p:txBody>
          <a:bodyPr>
            <a:normAutofit fontScale="90000"/>
          </a:bodyPr>
          <a:lstStyle/>
          <a:p>
            <a:r>
              <a:rPr lang="en-US" b="1">
                <a:solidFill>
                  <a:srgbClr val="680000"/>
                </a:solidFill>
                <a:latin typeface="Arial" panose="020B0604020202020204" pitchFamily="34" charset="0"/>
                <a:cs typeface="Arial" panose="020B0604020202020204" pitchFamily="34" charset="0"/>
              </a:rPr>
              <a:t>Scenerio-1</a:t>
            </a:r>
            <a:endParaRPr lang="en-US">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52C1CF25-2C1F-8576-13C5-B298E7F33C8A}"/>
              </a:ext>
            </a:extLst>
          </p:cNvPr>
          <p:cNvSpPr>
            <a:spLocks noGrp="1"/>
          </p:cNvSpPr>
          <p:nvPr>
            <p:ph type="sldNum" sz="quarter" idx="12"/>
          </p:nvPr>
        </p:nvSpPr>
        <p:spPr>
          <a:xfrm>
            <a:off x="8610600" y="6310311"/>
            <a:ext cx="2743200" cy="365125"/>
          </a:xfrm>
        </p:spPr>
        <p:txBody>
          <a:bodyPr/>
          <a:lstStyle/>
          <a:p>
            <a:fld id="{AD813B8F-0C96-4966-B9C2-C2B58D97F9E1}" type="slidenum">
              <a:rPr lang="en-US" sz="1600" smtClean="0"/>
              <a:t>47</a:t>
            </a:fld>
            <a:endParaRPr lang="en-US" sz="1600"/>
          </a:p>
        </p:txBody>
      </p:sp>
      <p:pic>
        <p:nvPicPr>
          <p:cNvPr id="15" name="Picture 14">
            <a:extLst>
              <a:ext uri="{FF2B5EF4-FFF2-40B4-BE49-F238E27FC236}">
                <a16:creationId xmlns:a16="http://schemas.microsoft.com/office/drawing/2014/main" id="{A00F8F82-20FF-AC3F-013F-34E251A5F0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596247"/>
            <a:ext cx="12192000" cy="191434"/>
          </a:xfrm>
          <a:prstGeom prst="rect">
            <a:avLst/>
          </a:prstGeom>
        </p:spPr>
      </p:pic>
      <p:pic>
        <p:nvPicPr>
          <p:cNvPr id="16" name="Picture 15">
            <a:extLst>
              <a:ext uri="{FF2B5EF4-FFF2-40B4-BE49-F238E27FC236}">
                <a16:creationId xmlns:a16="http://schemas.microsoft.com/office/drawing/2014/main" id="{F4D49853-2B68-773A-D5C7-54EE9820AF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568352"/>
            <a:ext cx="12192000" cy="191434"/>
          </a:xfrm>
          <a:prstGeom prst="rect">
            <a:avLst/>
          </a:prstGeom>
        </p:spPr>
      </p:pic>
      <p:sp>
        <p:nvSpPr>
          <p:cNvPr id="6" name="TextBox 5">
            <a:extLst>
              <a:ext uri="{FF2B5EF4-FFF2-40B4-BE49-F238E27FC236}">
                <a16:creationId xmlns:a16="http://schemas.microsoft.com/office/drawing/2014/main" id="{0558153B-A787-FB95-04B4-6AEE1F84344E}"/>
              </a:ext>
            </a:extLst>
          </p:cNvPr>
          <p:cNvSpPr txBox="1"/>
          <p:nvPr/>
        </p:nvSpPr>
        <p:spPr>
          <a:xfrm>
            <a:off x="838198" y="1307909"/>
            <a:ext cx="11063289" cy="707886"/>
          </a:xfrm>
          <a:prstGeom prst="rect">
            <a:avLst/>
          </a:prstGeom>
          <a:solidFill>
            <a:schemeClr val="accent6">
              <a:lumMod val="20000"/>
              <a:lumOff val="80000"/>
            </a:schemeClr>
          </a:solidFill>
        </p:spPr>
        <p:txBody>
          <a:bodyPr wrap="square">
            <a:spAutoFit/>
          </a:bodyPr>
          <a:lstStyle/>
          <a:p>
            <a:pPr algn="ctr"/>
            <a:r>
              <a:rPr lang="en-US" sz="2000" b="1">
                <a:latin typeface="Arial" panose="020B0604020202020204" pitchFamily="34" charset="0"/>
                <a:cs typeface="Arial" panose="020B0604020202020204" pitchFamily="34" charset="0"/>
              </a:rPr>
              <a:t>High speed on straight level road &gt; Loss of control (often inattention/fatigue) &gt; Overturned or run-off-road crash </a:t>
            </a:r>
          </a:p>
        </p:txBody>
      </p:sp>
      <p:grpSp>
        <p:nvGrpSpPr>
          <p:cNvPr id="38" name="Group 37">
            <a:extLst>
              <a:ext uri="{FF2B5EF4-FFF2-40B4-BE49-F238E27FC236}">
                <a16:creationId xmlns:a16="http://schemas.microsoft.com/office/drawing/2014/main" id="{C20F11E3-2F4B-4968-7DC8-C72227626159}"/>
              </a:ext>
            </a:extLst>
          </p:cNvPr>
          <p:cNvGrpSpPr/>
          <p:nvPr/>
        </p:nvGrpSpPr>
        <p:grpSpPr>
          <a:xfrm>
            <a:off x="838198" y="2273836"/>
            <a:ext cx="5807868" cy="2820208"/>
            <a:chOff x="935832" y="2659048"/>
            <a:chExt cx="6243637" cy="3250558"/>
          </a:xfrm>
        </p:grpSpPr>
        <p:sp>
          <p:nvSpPr>
            <p:cNvPr id="7" name="Rectangle 6">
              <a:extLst>
                <a:ext uri="{FF2B5EF4-FFF2-40B4-BE49-F238E27FC236}">
                  <a16:creationId xmlns:a16="http://schemas.microsoft.com/office/drawing/2014/main" id="{54D815DE-DCD9-70F4-EF84-F9D5076C2DD5}"/>
                </a:ext>
              </a:extLst>
            </p:cNvPr>
            <p:cNvSpPr/>
            <p:nvPr/>
          </p:nvSpPr>
          <p:spPr>
            <a:xfrm>
              <a:off x="935832" y="2659048"/>
              <a:ext cx="6243637" cy="2228850"/>
            </a:xfrm>
            <a:prstGeom prst="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Connector 20">
              <a:extLst>
                <a:ext uri="{FF2B5EF4-FFF2-40B4-BE49-F238E27FC236}">
                  <a16:creationId xmlns:a16="http://schemas.microsoft.com/office/drawing/2014/main" id="{9AF52890-C60A-BB68-5E70-8E85A32715AD}"/>
                </a:ext>
              </a:extLst>
            </p:cNvPr>
            <p:cNvCxnSpPr>
              <a:cxnSpLocks/>
            </p:cNvCxnSpPr>
            <p:nvPr/>
          </p:nvCxnSpPr>
          <p:spPr>
            <a:xfrm>
              <a:off x="1057275" y="3871913"/>
              <a:ext cx="5743575" cy="0"/>
            </a:xfrm>
            <a:prstGeom prst="line">
              <a:avLst/>
            </a:prstGeom>
            <a:ln w="88900">
              <a:solidFill>
                <a:schemeClr val="bg1"/>
              </a:solidFill>
              <a:prstDash val="dash"/>
            </a:ln>
          </p:spPr>
          <p:style>
            <a:lnRef idx="1">
              <a:schemeClr val="accent1"/>
            </a:lnRef>
            <a:fillRef idx="0">
              <a:schemeClr val="accent1"/>
            </a:fillRef>
            <a:effectRef idx="0">
              <a:schemeClr val="accent1"/>
            </a:effectRef>
            <a:fontRef idx="minor">
              <a:schemeClr val="tx1"/>
            </a:fontRef>
          </p:style>
        </p:cxnSp>
        <p:pic>
          <p:nvPicPr>
            <p:cNvPr id="1028" name="Picture 4" descr="Aggressive driver riding motorcycle semi flat RGB color vector illustration  7002825 Vector Art at Vecteezy">
              <a:extLst>
                <a:ext uri="{FF2B5EF4-FFF2-40B4-BE49-F238E27FC236}">
                  <a16:creationId xmlns:a16="http://schemas.microsoft.com/office/drawing/2014/main" id="{C89104BD-6259-3B60-EBF1-711D1C6A53F1}"/>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668065" y="3356357"/>
              <a:ext cx="2473249" cy="1565347"/>
            </a:xfrm>
            <a:prstGeom prst="rect">
              <a:avLst/>
            </a:prstGeom>
            <a:noFill/>
            <a:scene3d>
              <a:camera prst="orthographicFront">
                <a:rot lat="0" lon="10200000" rev="0"/>
              </a:camera>
              <a:lightRig rig="threePt" dir="t"/>
            </a:scene3d>
            <a:extLst>
              <a:ext uri="{909E8E84-426E-40DD-AFC4-6F175D3DCCD1}">
                <a14:hiddenFill xmlns:a14="http://schemas.microsoft.com/office/drawing/2010/main">
                  <a:solidFill>
                    <a:srgbClr val="FFFFFF"/>
                  </a:solidFill>
                </a14:hiddenFill>
              </a:ext>
            </a:extLst>
          </p:spPr>
        </p:pic>
        <p:sp>
          <p:nvSpPr>
            <p:cNvPr id="27" name="Freeform: Shape 26">
              <a:extLst>
                <a:ext uri="{FF2B5EF4-FFF2-40B4-BE49-F238E27FC236}">
                  <a16:creationId xmlns:a16="http://schemas.microsoft.com/office/drawing/2014/main" id="{6CE2D9D1-4CB5-4131-A65A-1FE5CBA07DB0}"/>
                </a:ext>
              </a:extLst>
            </p:cNvPr>
            <p:cNvSpPr/>
            <p:nvPr/>
          </p:nvSpPr>
          <p:spPr>
            <a:xfrm>
              <a:off x="3600450" y="4091222"/>
              <a:ext cx="2278856" cy="1266591"/>
            </a:xfrm>
            <a:custGeom>
              <a:avLst/>
              <a:gdLst>
                <a:gd name="connsiteX0" fmla="*/ 0 w 2278856"/>
                <a:gd name="connsiteY0" fmla="*/ 45009 h 1266591"/>
                <a:gd name="connsiteX1" fmla="*/ 578644 w 2278856"/>
                <a:gd name="connsiteY1" fmla="*/ 109303 h 1266591"/>
                <a:gd name="connsiteX2" fmla="*/ 1257300 w 2278856"/>
                <a:gd name="connsiteY2" fmla="*/ 995128 h 1266591"/>
                <a:gd name="connsiteX3" fmla="*/ 2278856 w 2278856"/>
                <a:gd name="connsiteY3" fmla="*/ 1266591 h 1266591"/>
              </a:gdLst>
              <a:ahLst/>
              <a:cxnLst>
                <a:cxn ang="0">
                  <a:pos x="connsiteX0" y="connsiteY0"/>
                </a:cxn>
                <a:cxn ang="0">
                  <a:pos x="connsiteX1" y="connsiteY1"/>
                </a:cxn>
                <a:cxn ang="0">
                  <a:pos x="connsiteX2" y="connsiteY2"/>
                </a:cxn>
                <a:cxn ang="0">
                  <a:pos x="connsiteX3" y="connsiteY3"/>
                </a:cxn>
              </a:cxnLst>
              <a:rect l="l" t="t" r="r" b="b"/>
              <a:pathLst>
                <a:path w="2278856" h="1266591">
                  <a:moveTo>
                    <a:pt x="0" y="45009"/>
                  </a:moveTo>
                  <a:cubicBezTo>
                    <a:pt x="184547" y="-2021"/>
                    <a:pt x="369094" y="-49050"/>
                    <a:pt x="578644" y="109303"/>
                  </a:cubicBezTo>
                  <a:cubicBezTo>
                    <a:pt x="788194" y="267656"/>
                    <a:pt x="973931" y="802247"/>
                    <a:pt x="1257300" y="995128"/>
                  </a:cubicBezTo>
                  <a:cubicBezTo>
                    <a:pt x="1540669" y="1188009"/>
                    <a:pt x="2118122" y="1201107"/>
                    <a:pt x="2278856" y="1266591"/>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Straight Connector 28">
              <a:extLst>
                <a:ext uri="{FF2B5EF4-FFF2-40B4-BE49-F238E27FC236}">
                  <a16:creationId xmlns:a16="http://schemas.microsoft.com/office/drawing/2014/main" id="{0169DB09-2EFE-DC68-3C8F-A963AE1C2BBE}"/>
                </a:ext>
              </a:extLst>
            </p:cNvPr>
            <p:cNvCxnSpPr>
              <a:endCxn id="27" idx="3"/>
            </p:cNvCxnSpPr>
            <p:nvPr/>
          </p:nvCxnSpPr>
          <p:spPr>
            <a:xfrm>
              <a:off x="5807869" y="5236369"/>
              <a:ext cx="71437" cy="121444"/>
            </a:xfrm>
            <a:prstGeom prst="line">
              <a:avLst/>
            </a:prstGeom>
            <a:ln w="22225"/>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29279033-DFF4-DC7B-5BCD-1EC08E8135C9}"/>
                </a:ext>
              </a:extLst>
            </p:cNvPr>
            <p:cNvCxnSpPr>
              <a:cxnSpLocks/>
            </p:cNvCxnSpPr>
            <p:nvPr/>
          </p:nvCxnSpPr>
          <p:spPr>
            <a:xfrm flipV="1">
              <a:off x="5754290" y="5359529"/>
              <a:ext cx="121444" cy="43882"/>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35" name="Picture 34">
              <a:extLst>
                <a:ext uri="{FF2B5EF4-FFF2-40B4-BE49-F238E27FC236}">
                  <a16:creationId xmlns:a16="http://schemas.microsoft.com/office/drawing/2014/main" id="{95206CBC-815E-2E47-5554-47C3D21C9C9D}"/>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Lst>
            </a:blip>
            <a:stretch>
              <a:fillRect/>
            </a:stretch>
          </p:blipFill>
          <p:spPr>
            <a:xfrm>
              <a:off x="5097261" y="3758477"/>
              <a:ext cx="1997477" cy="2151129"/>
            </a:xfrm>
            <a:prstGeom prst="rect">
              <a:avLst/>
            </a:prstGeom>
          </p:spPr>
        </p:pic>
      </p:grpSp>
      <p:sp>
        <p:nvSpPr>
          <p:cNvPr id="40" name="TextBox 39">
            <a:extLst>
              <a:ext uri="{FF2B5EF4-FFF2-40B4-BE49-F238E27FC236}">
                <a16:creationId xmlns:a16="http://schemas.microsoft.com/office/drawing/2014/main" id="{284E1CB9-3889-1C32-F105-09D5CE525996}"/>
              </a:ext>
            </a:extLst>
          </p:cNvPr>
          <p:cNvSpPr txBox="1"/>
          <p:nvPr/>
        </p:nvSpPr>
        <p:spPr>
          <a:xfrm>
            <a:off x="7042068" y="2359083"/>
            <a:ext cx="4767942" cy="2246769"/>
          </a:xfrm>
          <a:prstGeom prst="rect">
            <a:avLst/>
          </a:prstGeom>
          <a:noFill/>
        </p:spPr>
        <p:txBody>
          <a:bodyPr wrap="square" rtlCol="0">
            <a:spAutoFit/>
          </a:bodyPr>
          <a:lstStyle/>
          <a:p>
            <a:r>
              <a:rPr lang="en-US" sz="2000" b="1" dirty="0">
                <a:latin typeface="Arial" panose="020B0604020202020204" pitchFamily="34" charset="0"/>
                <a:cs typeface="Arial" panose="020B0604020202020204" pitchFamily="34" charset="0"/>
              </a:rPr>
              <a:t>Selected Countermeasures</a:t>
            </a:r>
          </a:p>
          <a:p>
            <a:endParaRPr lang="en-US"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000" dirty="0">
                <a:latin typeface="Arial" panose="020B0604020202020204" pitchFamily="34" charset="0"/>
                <a:cs typeface="Arial" panose="020B0604020202020204" pitchFamily="34" charset="0"/>
              </a:rPr>
              <a:t>Mandatory </a:t>
            </a:r>
            <a:r>
              <a:rPr lang="en-US" sz="2000" b="1" dirty="0">
                <a:latin typeface="Arial" panose="020B0604020202020204" pitchFamily="34" charset="0"/>
                <a:cs typeface="Arial" panose="020B0604020202020204" pitchFamily="34" charset="0"/>
              </a:rPr>
              <a:t>helmet and gear checks</a:t>
            </a:r>
          </a:p>
          <a:p>
            <a:pPr marL="285750" indent="-285750">
              <a:buFont typeface="Arial" panose="020B0604020202020204" pitchFamily="34" charset="0"/>
              <a:buChar char="•"/>
            </a:pPr>
            <a:r>
              <a:rPr lang="en-US" sz="2000" dirty="0">
                <a:latin typeface="Arial" panose="020B0604020202020204" pitchFamily="34" charset="0"/>
                <a:cs typeface="Arial" panose="020B0604020202020204" pitchFamily="34" charset="0"/>
              </a:rPr>
              <a:t>Advanced rider and </a:t>
            </a:r>
            <a:r>
              <a:rPr lang="en-US" sz="2000" b="1" dirty="0">
                <a:latin typeface="Arial" panose="020B0604020202020204" pitchFamily="34" charset="0"/>
                <a:cs typeface="Arial" panose="020B0604020202020204" pitchFamily="34" charset="0"/>
              </a:rPr>
              <a:t>fatigue training</a:t>
            </a:r>
          </a:p>
          <a:p>
            <a:pPr marL="285750" indent="-285750">
              <a:buFont typeface="Arial" panose="020B0604020202020204" pitchFamily="34" charset="0"/>
              <a:buChar char="•"/>
            </a:pPr>
            <a:r>
              <a:rPr lang="en-US" sz="2000" dirty="0">
                <a:latin typeface="Arial" panose="020B0604020202020204" pitchFamily="34" charset="0"/>
                <a:cs typeface="Arial" panose="020B0604020202020204" pitchFamily="34" charset="0"/>
              </a:rPr>
              <a:t>Targeted speed checks, high-risk times</a:t>
            </a:r>
          </a:p>
          <a:p>
            <a:pPr marL="285750" indent="-285750">
              <a:buFont typeface="Arial" panose="020B0604020202020204" pitchFamily="34" charset="0"/>
              <a:buChar char="•"/>
            </a:pPr>
            <a:r>
              <a:rPr lang="en-US" sz="2000" dirty="0">
                <a:latin typeface="Arial" panose="020B0604020202020204" pitchFamily="34" charset="0"/>
                <a:cs typeface="Arial" panose="020B0604020202020204" pitchFamily="34" charset="0"/>
              </a:rPr>
              <a:t>Promote rest, use </a:t>
            </a:r>
            <a:r>
              <a:rPr lang="en-US" sz="2000" b="1" dirty="0">
                <a:latin typeface="Arial" panose="020B0604020202020204" pitchFamily="34" charset="0"/>
                <a:cs typeface="Arial" panose="020B0604020202020204" pitchFamily="34" charset="0"/>
              </a:rPr>
              <a:t>reflective gear</a:t>
            </a:r>
          </a:p>
        </p:txBody>
      </p:sp>
      <p:sp>
        <p:nvSpPr>
          <p:cNvPr id="42" name="TextBox 41">
            <a:extLst>
              <a:ext uri="{FF2B5EF4-FFF2-40B4-BE49-F238E27FC236}">
                <a16:creationId xmlns:a16="http://schemas.microsoft.com/office/drawing/2014/main" id="{92E32247-279C-8BAF-6EBE-D0E5737983DB}"/>
              </a:ext>
            </a:extLst>
          </p:cNvPr>
          <p:cNvSpPr txBox="1"/>
          <p:nvPr/>
        </p:nvSpPr>
        <p:spPr>
          <a:xfrm>
            <a:off x="838198" y="4685006"/>
            <a:ext cx="4031673" cy="1754326"/>
          </a:xfrm>
          <a:prstGeom prst="rect">
            <a:avLst/>
          </a:prstGeom>
          <a:noFill/>
        </p:spPr>
        <p:txBody>
          <a:bodyPr wrap="square" rtlCol="0">
            <a:spAutoFit/>
          </a:bodyPr>
          <a:lstStyle/>
          <a:p>
            <a:r>
              <a:rPr lang="en-US" b="1">
                <a:latin typeface="Arial" panose="020B0604020202020204" pitchFamily="34" charset="0"/>
                <a:cs typeface="Arial" panose="020B0604020202020204" pitchFamily="34" charset="0"/>
              </a:rPr>
              <a:t>Other factors</a:t>
            </a:r>
          </a:p>
          <a:p>
            <a:r>
              <a:rPr lang="en-US">
                <a:latin typeface="Arial" panose="020B0604020202020204" pitchFamily="34" charset="0"/>
                <a:cs typeface="Arial" panose="020B0604020202020204" pitchFamily="34" charset="0"/>
              </a:rPr>
              <a:t>Helmet not worn/damaged ↑</a:t>
            </a:r>
          </a:p>
          <a:p>
            <a:r>
              <a:rPr lang="en-US">
                <a:latin typeface="Arial" panose="020B0604020202020204" pitchFamily="34" charset="0"/>
                <a:cs typeface="Arial" panose="020B0604020202020204" pitchFamily="34" charset="0"/>
              </a:rPr>
              <a:t>Riders age &gt; 65 y/o ↓ </a:t>
            </a:r>
          </a:p>
          <a:p>
            <a:r>
              <a:rPr lang="en-US">
                <a:latin typeface="Arial" panose="020B0604020202020204" pitchFamily="34" charset="0"/>
                <a:cs typeface="Arial" panose="020B0604020202020204" pitchFamily="34" charset="0"/>
              </a:rPr>
              <a:t>Afternoon ↑</a:t>
            </a:r>
          </a:p>
          <a:p>
            <a:r>
              <a:rPr lang="en-US">
                <a:latin typeface="Arial" panose="020B0604020202020204" pitchFamily="34" charset="0"/>
                <a:cs typeface="Arial" panose="020B0604020202020204" pitchFamily="34" charset="0"/>
              </a:rPr>
              <a:t>Dark, not lighted ↑</a:t>
            </a:r>
          </a:p>
          <a:p>
            <a:r>
              <a:rPr lang="en-US">
                <a:latin typeface="Arial" panose="020B0604020202020204" pitchFamily="34" charset="0"/>
                <a:cs typeface="Arial" panose="020B0604020202020204" pitchFamily="34" charset="0"/>
              </a:rPr>
              <a:t>Daylight ↓</a:t>
            </a:r>
          </a:p>
        </p:txBody>
      </p:sp>
    </p:spTree>
    <p:extLst>
      <p:ext uri="{BB962C8B-B14F-4D97-AF65-F5344CB8AC3E}">
        <p14:creationId xmlns:p14="http://schemas.microsoft.com/office/powerpoint/2010/main" val="2145776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40" grpId="0"/>
      <p:bldP spid="42"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BAAD2C-A0F9-DB1F-7F06-A330403ABB8B}"/>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04722211-5874-3E8C-BD89-8B61CC24FC65}"/>
              </a:ext>
            </a:extLst>
          </p:cNvPr>
          <p:cNvSpPr>
            <a:spLocks noGrp="1"/>
          </p:cNvSpPr>
          <p:nvPr>
            <p:ph type="title"/>
          </p:nvPr>
        </p:nvSpPr>
        <p:spPr>
          <a:xfrm>
            <a:off x="838199" y="365126"/>
            <a:ext cx="11353801" cy="684742"/>
          </a:xfrm>
        </p:spPr>
        <p:txBody>
          <a:bodyPr>
            <a:normAutofit fontScale="90000"/>
          </a:bodyPr>
          <a:lstStyle/>
          <a:p>
            <a:r>
              <a:rPr lang="en-US" b="1">
                <a:solidFill>
                  <a:srgbClr val="680000"/>
                </a:solidFill>
                <a:latin typeface="Arial" panose="020B0604020202020204" pitchFamily="34" charset="0"/>
                <a:cs typeface="Arial" panose="020B0604020202020204" pitchFamily="34" charset="0"/>
              </a:rPr>
              <a:t>Convergent Validity </a:t>
            </a:r>
            <a:endParaRPr lang="en-US">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E77B8F5E-4BCF-C4AD-B0A9-FBE6CF370B11}"/>
              </a:ext>
            </a:extLst>
          </p:cNvPr>
          <p:cNvSpPr>
            <a:spLocks noGrp="1"/>
          </p:cNvSpPr>
          <p:nvPr>
            <p:ph type="sldNum" sz="quarter" idx="12"/>
          </p:nvPr>
        </p:nvSpPr>
        <p:spPr>
          <a:xfrm>
            <a:off x="8610600" y="6310311"/>
            <a:ext cx="2743200" cy="365125"/>
          </a:xfrm>
        </p:spPr>
        <p:txBody>
          <a:bodyPr/>
          <a:lstStyle/>
          <a:p>
            <a:fld id="{AD813B8F-0C96-4966-B9C2-C2B58D97F9E1}" type="slidenum">
              <a:rPr lang="en-US" sz="1600" smtClean="0"/>
              <a:t>48</a:t>
            </a:fld>
            <a:endParaRPr lang="en-US" sz="1600"/>
          </a:p>
        </p:txBody>
      </p:sp>
      <p:pic>
        <p:nvPicPr>
          <p:cNvPr id="15" name="Picture 14">
            <a:extLst>
              <a:ext uri="{FF2B5EF4-FFF2-40B4-BE49-F238E27FC236}">
                <a16:creationId xmlns:a16="http://schemas.microsoft.com/office/drawing/2014/main" id="{59CCC2CE-D34D-1B23-1CFD-60CE88092D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596247"/>
            <a:ext cx="12192000" cy="191434"/>
          </a:xfrm>
          <a:prstGeom prst="rect">
            <a:avLst/>
          </a:prstGeom>
        </p:spPr>
      </p:pic>
      <p:sp>
        <p:nvSpPr>
          <p:cNvPr id="3" name="TextBox 2">
            <a:extLst>
              <a:ext uri="{FF2B5EF4-FFF2-40B4-BE49-F238E27FC236}">
                <a16:creationId xmlns:a16="http://schemas.microsoft.com/office/drawing/2014/main" id="{E8D2FB26-E86E-3EF4-B1C8-7A16EB271F15}"/>
              </a:ext>
            </a:extLst>
          </p:cNvPr>
          <p:cNvSpPr txBox="1"/>
          <p:nvPr/>
        </p:nvSpPr>
        <p:spPr>
          <a:xfrm>
            <a:off x="831954" y="1082227"/>
            <a:ext cx="10093345" cy="369332"/>
          </a:xfrm>
          <a:prstGeom prst="rect">
            <a:avLst/>
          </a:prstGeom>
          <a:noFill/>
        </p:spPr>
        <p:txBody>
          <a:bodyPr wrap="square" rtlCol="0">
            <a:spAutoFit/>
          </a:bodyPr>
          <a:lstStyle/>
          <a:p>
            <a:r>
              <a:rPr lang="en-US" i="1">
                <a:solidFill>
                  <a:srgbClr val="680000"/>
                </a:solidFill>
                <a:latin typeface="Arial" panose="020B0604020202020204" pitchFamily="34" charset="0"/>
                <a:cs typeface="Arial" panose="020B0604020202020204" pitchFamily="34" charset="0"/>
              </a:rPr>
              <a:t>Cluster 2 (C2: 26.3%) - Crashes with fixed objects on curves at unsafe speeds</a:t>
            </a:r>
          </a:p>
        </p:txBody>
      </p:sp>
      <p:pic>
        <p:nvPicPr>
          <p:cNvPr id="16" name="Picture 15">
            <a:extLst>
              <a:ext uri="{FF2B5EF4-FFF2-40B4-BE49-F238E27FC236}">
                <a16:creationId xmlns:a16="http://schemas.microsoft.com/office/drawing/2014/main" id="{E70DEFE8-93E4-F1F5-C7FE-820D63D9E1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568352"/>
            <a:ext cx="12192000" cy="191434"/>
          </a:xfrm>
          <a:prstGeom prst="rect">
            <a:avLst/>
          </a:prstGeom>
        </p:spPr>
      </p:pic>
      <p:grpSp>
        <p:nvGrpSpPr>
          <p:cNvPr id="20" name="Group 19">
            <a:extLst>
              <a:ext uri="{FF2B5EF4-FFF2-40B4-BE49-F238E27FC236}">
                <a16:creationId xmlns:a16="http://schemas.microsoft.com/office/drawing/2014/main" id="{950E0149-03D0-FA32-B8ED-2C3EAE5F6518}"/>
              </a:ext>
            </a:extLst>
          </p:cNvPr>
          <p:cNvGrpSpPr/>
          <p:nvPr/>
        </p:nvGrpSpPr>
        <p:grpSpPr>
          <a:xfrm>
            <a:off x="978601" y="1605408"/>
            <a:ext cx="10913423" cy="4689329"/>
            <a:chOff x="978601" y="1605408"/>
            <a:chExt cx="10913423" cy="4689329"/>
          </a:xfrm>
        </p:grpSpPr>
        <p:sp>
          <p:nvSpPr>
            <p:cNvPr id="9" name="Rectangle 8">
              <a:extLst>
                <a:ext uri="{FF2B5EF4-FFF2-40B4-BE49-F238E27FC236}">
                  <a16:creationId xmlns:a16="http://schemas.microsoft.com/office/drawing/2014/main" id="{7A936FCC-1E9E-BB04-8813-2FD6E2F4C49A}"/>
                </a:ext>
              </a:extLst>
            </p:cNvPr>
            <p:cNvSpPr/>
            <p:nvPr/>
          </p:nvSpPr>
          <p:spPr>
            <a:xfrm>
              <a:off x="978601" y="1605408"/>
              <a:ext cx="10913423" cy="4689329"/>
            </a:xfrm>
            <a:prstGeom prst="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95000"/>
                  </a:schemeClr>
                </a:solidFill>
              </a:endParaRPr>
            </a:p>
          </p:txBody>
        </p:sp>
        <p:sp>
          <p:nvSpPr>
            <p:cNvPr id="10" name="TextBox 9">
              <a:extLst>
                <a:ext uri="{FF2B5EF4-FFF2-40B4-BE49-F238E27FC236}">
                  <a16:creationId xmlns:a16="http://schemas.microsoft.com/office/drawing/2014/main" id="{C161AE49-5FBE-3FA5-9210-89507B62AB35}"/>
                </a:ext>
              </a:extLst>
            </p:cNvPr>
            <p:cNvSpPr txBox="1"/>
            <p:nvPr/>
          </p:nvSpPr>
          <p:spPr>
            <a:xfrm>
              <a:off x="2239426" y="1774500"/>
              <a:ext cx="1211284" cy="369332"/>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Cluster 1 </a:t>
              </a:r>
            </a:p>
          </p:txBody>
        </p:sp>
        <p:sp>
          <p:nvSpPr>
            <p:cNvPr id="11" name="TextBox 10">
              <a:extLst>
                <a:ext uri="{FF2B5EF4-FFF2-40B4-BE49-F238E27FC236}">
                  <a16:creationId xmlns:a16="http://schemas.microsoft.com/office/drawing/2014/main" id="{511C336B-7867-C1CC-8DBE-2370E6ED1599}"/>
                </a:ext>
              </a:extLst>
            </p:cNvPr>
            <p:cNvSpPr txBox="1"/>
            <p:nvPr/>
          </p:nvSpPr>
          <p:spPr>
            <a:xfrm>
              <a:off x="5548749" y="1737495"/>
              <a:ext cx="1965363" cy="369332"/>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Marginal Effects </a:t>
              </a:r>
            </a:p>
          </p:txBody>
        </p:sp>
        <p:sp>
          <p:nvSpPr>
            <p:cNvPr id="12" name="TextBox 11">
              <a:extLst>
                <a:ext uri="{FF2B5EF4-FFF2-40B4-BE49-F238E27FC236}">
                  <a16:creationId xmlns:a16="http://schemas.microsoft.com/office/drawing/2014/main" id="{C598FEAC-340A-9513-D428-E907EB578A58}"/>
                </a:ext>
              </a:extLst>
            </p:cNvPr>
            <p:cNvSpPr txBox="1"/>
            <p:nvPr/>
          </p:nvSpPr>
          <p:spPr>
            <a:xfrm>
              <a:off x="8892299" y="1774500"/>
              <a:ext cx="2699163" cy="369332"/>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Bigram Topic Modeling</a:t>
              </a:r>
            </a:p>
          </p:txBody>
        </p:sp>
        <p:sp>
          <p:nvSpPr>
            <p:cNvPr id="13" name="Rectangle: Rounded Corners 12">
              <a:extLst>
                <a:ext uri="{FF2B5EF4-FFF2-40B4-BE49-F238E27FC236}">
                  <a16:creationId xmlns:a16="http://schemas.microsoft.com/office/drawing/2014/main" id="{4B7D117E-71E2-B542-7B78-5B0D1CBD290E}"/>
                </a:ext>
              </a:extLst>
            </p:cNvPr>
            <p:cNvSpPr/>
            <p:nvPr/>
          </p:nvSpPr>
          <p:spPr>
            <a:xfrm>
              <a:off x="1196716" y="2276250"/>
              <a:ext cx="3060959" cy="3716977"/>
            </a:xfrm>
            <a:prstGeom prst="roundRect">
              <a:avLst/>
            </a:prstGeom>
            <a:solidFill>
              <a:srgbClr val="BD9C71">
                <a:alpha val="3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a:solidFill>
                    <a:schemeClr val="tx1"/>
                  </a:solidFill>
                  <a:latin typeface="Arial" panose="020B0604020202020204" pitchFamily="34" charset="0"/>
                  <a:cs typeface="Arial" panose="020B0604020202020204" pitchFamily="34" charset="0"/>
                </a:rPr>
                <a:t>Curve level</a:t>
              </a:r>
            </a:p>
            <a:p>
              <a:pPr algn="ctr">
                <a:lnSpc>
                  <a:spcPct val="150000"/>
                </a:lnSpc>
              </a:pPr>
              <a:r>
                <a:rPr lang="en-US">
                  <a:solidFill>
                    <a:schemeClr val="tx1"/>
                  </a:solidFill>
                  <a:latin typeface="Arial" panose="020B0604020202020204" pitchFamily="34" charset="0"/>
                  <a:cs typeface="Arial" panose="020B0604020202020204" pitchFamily="34" charset="0"/>
                </a:rPr>
                <a:t>Curve grade</a:t>
              </a:r>
            </a:p>
            <a:p>
              <a:pPr algn="ctr">
                <a:lnSpc>
                  <a:spcPct val="150000"/>
                </a:lnSpc>
              </a:pPr>
              <a:r>
                <a:rPr lang="en-US">
                  <a:solidFill>
                    <a:schemeClr val="tx1"/>
                  </a:solidFill>
                  <a:latin typeface="Arial" panose="020B0604020202020204" pitchFamily="34" charset="0"/>
                  <a:cs typeface="Arial" panose="020B0604020202020204" pitchFamily="34" charset="0"/>
                </a:rPr>
                <a:t>Unsafe speed</a:t>
              </a:r>
            </a:p>
            <a:p>
              <a:pPr algn="ctr">
                <a:lnSpc>
                  <a:spcPct val="150000"/>
                </a:lnSpc>
              </a:pPr>
              <a:r>
                <a:rPr lang="en-US">
                  <a:solidFill>
                    <a:schemeClr val="tx1"/>
                  </a:solidFill>
                  <a:latin typeface="Arial" panose="020B0604020202020204" pitchFamily="34" charset="0"/>
                  <a:cs typeface="Arial" panose="020B0604020202020204" pitchFamily="34" charset="0"/>
                </a:rPr>
                <a:t>ROR</a:t>
              </a:r>
            </a:p>
            <a:p>
              <a:pPr algn="ctr">
                <a:lnSpc>
                  <a:spcPct val="150000"/>
                </a:lnSpc>
              </a:pPr>
              <a:r>
                <a:rPr lang="en-US">
                  <a:solidFill>
                    <a:schemeClr val="tx1"/>
                  </a:solidFill>
                  <a:latin typeface="Arial" panose="020B0604020202020204" pitchFamily="34" charset="0"/>
                  <a:cs typeface="Arial" panose="020B0604020202020204" pitchFamily="34" charset="0"/>
                </a:rPr>
                <a:t>Hit a fixed object </a:t>
              </a:r>
            </a:p>
            <a:p>
              <a:pPr algn="ctr">
                <a:lnSpc>
                  <a:spcPct val="150000"/>
                </a:lnSpc>
              </a:pPr>
              <a:r>
                <a:rPr lang="en-US">
                  <a:solidFill>
                    <a:schemeClr val="tx1"/>
                  </a:solidFill>
                  <a:latin typeface="Arial" panose="020B0604020202020204" pitchFamily="34" charset="0"/>
                  <a:cs typeface="Arial" panose="020B0604020202020204" pitchFamily="34" charset="0"/>
                </a:rPr>
                <a:t>No passing zone</a:t>
              </a:r>
            </a:p>
            <a:p>
              <a:pPr algn="ctr">
                <a:lnSpc>
                  <a:spcPct val="150000"/>
                </a:lnSpc>
              </a:pPr>
              <a:r>
                <a:rPr lang="en-US">
                  <a:solidFill>
                    <a:schemeClr val="tx1"/>
                  </a:solidFill>
                  <a:latin typeface="Arial" panose="020B0604020202020204" pitchFamily="34" charset="0"/>
                  <a:cs typeface="Arial" panose="020B0604020202020204" pitchFamily="34" charset="0"/>
                </a:rPr>
                <a:t>Overturned</a:t>
              </a:r>
            </a:p>
            <a:p>
              <a:pPr algn="ctr">
                <a:lnSpc>
                  <a:spcPct val="150000"/>
                </a:lnSpc>
              </a:pPr>
              <a:r>
                <a:rPr lang="en-US">
                  <a:solidFill>
                    <a:schemeClr val="tx1"/>
                  </a:solidFill>
                  <a:latin typeface="Arial" panose="020B0604020202020204" pitchFamily="34" charset="0"/>
                  <a:cs typeface="Arial" panose="020B0604020202020204" pitchFamily="34" charset="0"/>
                </a:rPr>
                <a:t>Speed 50-65 mph</a:t>
              </a:r>
            </a:p>
            <a:p>
              <a:pPr algn="ctr">
                <a:lnSpc>
                  <a:spcPct val="150000"/>
                </a:lnSpc>
              </a:pPr>
              <a:r>
                <a:rPr lang="en-US">
                  <a:solidFill>
                    <a:schemeClr val="tx1"/>
                  </a:solidFill>
                  <a:latin typeface="Arial" panose="020B0604020202020204" pitchFamily="34" charset="0"/>
                  <a:cs typeface="Arial" panose="020B0604020202020204" pitchFamily="34" charset="0"/>
                </a:rPr>
                <a:t>Ditch</a:t>
              </a:r>
            </a:p>
          </p:txBody>
        </p:sp>
        <p:sp>
          <p:nvSpPr>
            <p:cNvPr id="14" name="Rectangle: Rounded Corners 13">
              <a:extLst>
                <a:ext uri="{FF2B5EF4-FFF2-40B4-BE49-F238E27FC236}">
                  <a16:creationId xmlns:a16="http://schemas.microsoft.com/office/drawing/2014/main" id="{8B095B61-01CC-B75E-934D-EFF00A33D684}"/>
                </a:ext>
              </a:extLst>
            </p:cNvPr>
            <p:cNvSpPr/>
            <p:nvPr/>
          </p:nvSpPr>
          <p:spPr>
            <a:xfrm>
              <a:off x="4564857" y="2276250"/>
              <a:ext cx="3607593" cy="3716977"/>
            </a:xfrm>
            <a:prstGeom prst="roundRect">
              <a:avLst/>
            </a:prstGeom>
            <a:solidFill>
              <a:srgbClr val="768692">
                <a:alpha val="3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a:p>
              <a:pPr algn="ctr"/>
              <a:endParaRPr lang="en-US"/>
            </a:p>
            <a:p>
              <a:pPr algn="ctr"/>
              <a:endParaRPr lang="en-US"/>
            </a:p>
            <a:p>
              <a:pPr algn="ctr"/>
              <a:endParaRPr lang="en-US"/>
            </a:p>
            <a:p>
              <a:pPr algn="ctr">
                <a:lnSpc>
                  <a:spcPct val="150000"/>
                </a:lnSpc>
              </a:pPr>
              <a:endParaRPr lang="en-US"/>
            </a:p>
            <a:p>
              <a:pPr algn="ctr">
                <a:lnSpc>
                  <a:spcPct val="150000"/>
                </a:lnSpc>
              </a:pPr>
              <a:endParaRPr lang="en-US"/>
            </a:p>
            <a:p>
              <a:pPr algn="ctr">
                <a:lnSpc>
                  <a:spcPct val="150000"/>
                </a:lnSpc>
              </a:pPr>
              <a:r>
                <a:rPr lang="en-US">
                  <a:solidFill>
                    <a:schemeClr val="tx1"/>
                  </a:solidFill>
                  <a:latin typeface="Arial" panose="020B0604020202020204" pitchFamily="34" charset="0"/>
                  <a:cs typeface="Arial" panose="020B0604020202020204" pitchFamily="34" charset="0"/>
                </a:rPr>
                <a:t>Curve grade: KA: 0.0054 ↑</a:t>
              </a:r>
            </a:p>
            <a:p>
              <a:pPr algn="ctr">
                <a:lnSpc>
                  <a:spcPct val="150000"/>
                </a:lnSpc>
              </a:pPr>
              <a:r>
                <a:rPr lang="en-US">
                  <a:solidFill>
                    <a:schemeClr val="tx1"/>
                  </a:solidFill>
                  <a:latin typeface="Arial" panose="020B0604020202020204" pitchFamily="34" charset="0"/>
                  <a:cs typeface="Arial" panose="020B0604020202020204" pitchFamily="34" charset="0"/>
                </a:rPr>
                <a:t>Unsafe speed: KA: 0.0066 ↑</a:t>
              </a:r>
            </a:p>
            <a:p>
              <a:pPr algn="ctr">
                <a:lnSpc>
                  <a:spcPct val="150000"/>
                </a:lnSpc>
              </a:pPr>
              <a:r>
                <a:rPr lang="en-US">
                  <a:solidFill>
                    <a:schemeClr val="tx1"/>
                  </a:solidFill>
                  <a:latin typeface="Arial" panose="020B0604020202020204" pitchFamily="34" charset="0"/>
                  <a:cs typeface="Arial" panose="020B0604020202020204" pitchFamily="34" charset="0"/>
                </a:rPr>
                <a:t>ROR: KA: 0.1660 ↑</a:t>
              </a:r>
            </a:p>
            <a:p>
              <a:pPr algn="ctr">
                <a:lnSpc>
                  <a:spcPct val="150000"/>
                </a:lnSpc>
              </a:pPr>
              <a:r>
                <a:rPr lang="en-US">
                  <a:solidFill>
                    <a:schemeClr val="tx1"/>
                  </a:solidFill>
                  <a:highlight>
                    <a:srgbClr val="EAA876"/>
                  </a:highlight>
                  <a:latin typeface="Arial" panose="020B0604020202020204" pitchFamily="34" charset="0"/>
                  <a:cs typeface="Arial" panose="020B0604020202020204" pitchFamily="34" charset="0"/>
                </a:rPr>
                <a:t>Hit a fixed object: Not sig.</a:t>
              </a:r>
            </a:p>
            <a:p>
              <a:pPr algn="ctr">
                <a:lnSpc>
                  <a:spcPct val="150000"/>
                </a:lnSpc>
              </a:pPr>
              <a:r>
                <a:rPr lang="en-US">
                  <a:solidFill>
                    <a:schemeClr val="tx1"/>
                  </a:solidFill>
                  <a:highlight>
                    <a:srgbClr val="EAA876"/>
                  </a:highlight>
                  <a:latin typeface="Arial" panose="020B0604020202020204" pitchFamily="34" charset="0"/>
                  <a:cs typeface="Arial" panose="020B0604020202020204" pitchFamily="34" charset="0"/>
                </a:rPr>
                <a:t>No passing zone: Not sig.</a:t>
              </a:r>
            </a:p>
            <a:p>
              <a:pPr algn="ctr">
                <a:lnSpc>
                  <a:spcPct val="150000"/>
                </a:lnSpc>
              </a:pPr>
              <a:r>
                <a:rPr lang="en-US">
                  <a:solidFill>
                    <a:schemeClr val="tx1"/>
                  </a:solidFill>
                  <a:latin typeface="Arial" panose="020B0604020202020204" pitchFamily="34" charset="0"/>
                  <a:cs typeface="Arial" panose="020B0604020202020204" pitchFamily="34" charset="0"/>
                </a:rPr>
                <a:t>Overturned: BC: 0.1750 ↑</a:t>
              </a:r>
            </a:p>
            <a:p>
              <a:pPr algn="ctr">
                <a:lnSpc>
                  <a:spcPct val="150000"/>
                </a:lnSpc>
              </a:pPr>
              <a:r>
                <a:rPr lang="en-US">
                  <a:solidFill>
                    <a:schemeClr val="tx1"/>
                  </a:solidFill>
                  <a:highlight>
                    <a:srgbClr val="EAA876"/>
                  </a:highlight>
                  <a:latin typeface="Arial" panose="020B0604020202020204" pitchFamily="34" charset="0"/>
                  <a:cs typeface="Arial" panose="020B0604020202020204" pitchFamily="34" charset="0"/>
                </a:rPr>
                <a:t>Speed 50-65 mph: Not sig.</a:t>
              </a:r>
            </a:p>
            <a:p>
              <a:pPr algn="ctr">
                <a:lnSpc>
                  <a:spcPct val="150000"/>
                </a:lnSpc>
              </a:pPr>
              <a:r>
                <a:rPr lang="en-US">
                  <a:solidFill>
                    <a:schemeClr val="tx1"/>
                  </a:solidFill>
                  <a:highlight>
                    <a:srgbClr val="EAA876"/>
                  </a:highlight>
                  <a:latin typeface="Arial" panose="020B0604020202020204" pitchFamily="34" charset="0"/>
                  <a:cs typeface="Arial" panose="020B0604020202020204" pitchFamily="34" charset="0"/>
                </a:rPr>
                <a:t>Ditch: Not sig.</a:t>
              </a:r>
            </a:p>
            <a:p>
              <a:pPr algn="ctr"/>
              <a:endParaRPr lang="en-US" sz="2000">
                <a:solidFill>
                  <a:schemeClr val="tx1"/>
                </a:solidFill>
                <a:latin typeface="Arial" panose="020B0604020202020204" pitchFamily="34" charset="0"/>
                <a:cs typeface="Arial" panose="020B0604020202020204" pitchFamily="34" charset="0"/>
              </a:endParaRPr>
            </a:p>
            <a:p>
              <a:pPr algn="ctr"/>
              <a:endParaRPr lang="en-US">
                <a:solidFill>
                  <a:schemeClr val="tx1"/>
                </a:solidFill>
                <a:latin typeface="Arial" panose="020B0604020202020204" pitchFamily="34" charset="0"/>
                <a:cs typeface="Arial" panose="020B0604020202020204" pitchFamily="34" charset="0"/>
              </a:endParaRPr>
            </a:p>
            <a:p>
              <a:pPr algn="ctr"/>
              <a:endParaRPr lang="en-US">
                <a:solidFill>
                  <a:schemeClr val="tx1"/>
                </a:solidFill>
                <a:latin typeface="Arial" panose="020B0604020202020204" pitchFamily="34" charset="0"/>
                <a:cs typeface="Arial" panose="020B0604020202020204" pitchFamily="34" charset="0"/>
              </a:endParaRPr>
            </a:p>
            <a:p>
              <a:pPr algn="ctr"/>
              <a:endParaRPr lang="en-US">
                <a:solidFill>
                  <a:schemeClr val="tx1"/>
                </a:solidFill>
                <a:latin typeface="Arial" panose="020B0604020202020204" pitchFamily="34" charset="0"/>
                <a:cs typeface="Arial" panose="020B0604020202020204" pitchFamily="34" charset="0"/>
              </a:endParaRPr>
            </a:p>
            <a:p>
              <a:pPr algn="ctr"/>
              <a:endParaRPr lang="en-US"/>
            </a:p>
            <a:p>
              <a:pPr algn="ctr"/>
              <a:endParaRPr lang="en-US"/>
            </a:p>
          </p:txBody>
        </p:sp>
        <p:sp>
          <p:nvSpPr>
            <p:cNvPr id="19" name="Rectangle: Rounded Corners 18">
              <a:extLst>
                <a:ext uri="{FF2B5EF4-FFF2-40B4-BE49-F238E27FC236}">
                  <a16:creationId xmlns:a16="http://schemas.microsoft.com/office/drawing/2014/main" id="{DE2BD1D8-D79B-D3AF-65AF-65101673A51D}"/>
                </a:ext>
              </a:extLst>
            </p:cNvPr>
            <p:cNvSpPr/>
            <p:nvPr/>
          </p:nvSpPr>
          <p:spPr>
            <a:xfrm>
              <a:off x="8479632" y="2276250"/>
              <a:ext cx="3236117" cy="3716977"/>
            </a:xfrm>
            <a:prstGeom prst="roundRect">
              <a:avLst/>
            </a:prstGeom>
            <a:solidFill>
              <a:srgbClr val="C1B1AF">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b="1">
                  <a:solidFill>
                    <a:schemeClr val="tx1"/>
                  </a:solidFill>
                  <a:latin typeface="Arial" panose="020B0604020202020204" pitchFamily="34" charset="0"/>
                  <a:cs typeface="Arial" panose="020B0604020202020204" pitchFamily="34" charset="0"/>
                </a:rPr>
                <a:t>Topic-1</a:t>
              </a:r>
            </a:p>
            <a:p>
              <a:pPr algn="ctr">
                <a:lnSpc>
                  <a:spcPct val="150000"/>
                </a:lnSpc>
              </a:pPr>
              <a:r>
                <a:rPr lang="en-US">
                  <a:solidFill>
                    <a:schemeClr val="tx1"/>
                  </a:solidFill>
                  <a:latin typeface="Arial" panose="020B0604020202020204" pitchFamily="34" charset="0"/>
                  <a:cs typeface="Arial" panose="020B0604020202020204" pitchFamily="34" charset="0"/>
                </a:rPr>
                <a:t>ROR</a:t>
              </a:r>
            </a:p>
            <a:p>
              <a:pPr algn="ctr">
                <a:lnSpc>
                  <a:spcPct val="150000"/>
                </a:lnSpc>
              </a:pPr>
              <a:r>
                <a:rPr lang="en-US">
                  <a:solidFill>
                    <a:schemeClr val="tx1"/>
                  </a:solidFill>
                  <a:latin typeface="Arial" panose="020B0604020202020204" pitchFamily="34" charset="0"/>
                  <a:cs typeface="Arial" panose="020B0604020202020204" pitchFamily="34" charset="0"/>
                </a:rPr>
                <a:t>Speeding</a:t>
              </a:r>
            </a:p>
            <a:p>
              <a:pPr algn="ctr">
                <a:lnSpc>
                  <a:spcPct val="150000"/>
                </a:lnSpc>
              </a:pPr>
              <a:r>
                <a:rPr lang="en-US">
                  <a:solidFill>
                    <a:schemeClr val="tx1"/>
                  </a:solidFill>
                  <a:latin typeface="Arial" panose="020B0604020202020204" pitchFamily="34" charset="0"/>
                  <a:cs typeface="Arial" panose="020B0604020202020204" pitchFamily="34" charset="0"/>
                </a:rPr>
                <a:t>Curved road</a:t>
              </a:r>
            </a:p>
            <a:p>
              <a:pPr algn="ctr">
                <a:lnSpc>
                  <a:spcPct val="150000"/>
                </a:lnSpc>
              </a:pPr>
              <a:r>
                <a:rPr lang="en-US" b="1">
                  <a:solidFill>
                    <a:schemeClr val="tx1"/>
                  </a:solidFill>
                  <a:latin typeface="Arial" panose="020B0604020202020204" pitchFamily="34" charset="0"/>
                  <a:cs typeface="Arial" panose="020B0604020202020204" pitchFamily="34" charset="0"/>
                </a:rPr>
                <a:t>Topic-2</a:t>
              </a:r>
            </a:p>
            <a:p>
              <a:pPr algn="ctr">
                <a:lnSpc>
                  <a:spcPct val="150000"/>
                </a:lnSpc>
              </a:pPr>
              <a:r>
                <a:rPr lang="en-US">
                  <a:solidFill>
                    <a:schemeClr val="tx1"/>
                  </a:solidFill>
                  <a:latin typeface="Arial" panose="020B0604020202020204" pitchFamily="34" charset="0"/>
                  <a:cs typeface="Arial" panose="020B0604020202020204" pitchFamily="34" charset="0"/>
                </a:rPr>
                <a:t>Loss of control</a:t>
              </a:r>
            </a:p>
            <a:p>
              <a:pPr algn="ctr">
                <a:lnSpc>
                  <a:spcPct val="150000"/>
                </a:lnSpc>
              </a:pPr>
              <a:r>
                <a:rPr lang="en-US">
                  <a:solidFill>
                    <a:schemeClr val="tx1"/>
                  </a:solidFill>
                  <a:latin typeface="Arial" panose="020B0604020202020204" pitchFamily="34" charset="0"/>
                  <a:cs typeface="Arial" panose="020B0604020202020204" pitchFamily="34" charset="0"/>
                </a:rPr>
                <a:t>Roadway departure</a:t>
              </a:r>
            </a:p>
            <a:p>
              <a:pPr algn="ctr">
                <a:lnSpc>
                  <a:spcPct val="150000"/>
                </a:lnSpc>
              </a:pPr>
              <a:r>
                <a:rPr lang="en-US">
                  <a:solidFill>
                    <a:schemeClr val="tx1"/>
                  </a:solidFill>
                  <a:latin typeface="Arial" panose="020B0604020202020204" pitchFamily="34" charset="0"/>
                  <a:cs typeface="Arial" panose="020B0604020202020204" pitchFamily="34" charset="0"/>
                </a:rPr>
                <a:t>Curved road</a:t>
              </a:r>
            </a:p>
          </p:txBody>
        </p:sp>
      </p:grpSp>
    </p:spTree>
    <p:extLst>
      <p:ext uri="{BB962C8B-B14F-4D97-AF65-F5344CB8AC3E}">
        <p14:creationId xmlns:p14="http://schemas.microsoft.com/office/powerpoint/2010/main" val="282123845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444DDC-D0E4-D16E-58E5-41338E67194D}"/>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21245D62-17CC-9974-2B82-B7E002A8675E}"/>
              </a:ext>
            </a:extLst>
          </p:cNvPr>
          <p:cNvSpPr>
            <a:spLocks noGrp="1"/>
          </p:cNvSpPr>
          <p:nvPr>
            <p:ph type="title"/>
          </p:nvPr>
        </p:nvSpPr>
        <p:spPr>
          <a:xfrm>
            <a:off x="838199" y="365126"/>
            <a:ext cx="11353801" cy="684742"/>
          </a:xfrm>
        </p:spPr>
        <p:txBody>
          <a:bodyPr>
            <a:normAutofit fontScale="90000"/>
          </a:bodyPr>
          <a:lstStyle/>
          <a:p>
            <a:r>
              <a:rPr lang="en-US" b="1">
                <a:solidFill>
                  <a:srgbClr val="680000"/>
                </a:solidFill>
                <a:latin typeface="Arial" panose="020B0604020202020204" pitchFamily="34" charset="0"/>
                <a:cs typeface="Arial" panose="020B0604020202020204" pitchFamily="34" charset="0"/>
              </a:rPr>
              <a:t>Scenerio-2</a:t>
            </a:r>
            <a:endParaRPr lang="en-US">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1ADF1CAC-7223-03E0-4F92-1A4D5576F283}"/>
              </a:ext>
            </a:extLst>
          </p:cNvPr>
          <p:cNvSpPr>
            <a:spLocks noGrp="1"/>
          </p:cNvSpPr>
          <p:nvPr>
            <p:ph type="sldNum" sz="quarter" idx="12"/>
          </p:nvPr>
        </p:nvSpPr>
        <p:spPr>
          <a:xfrm>
            <a:off x="8610600" y="6310311"/>
            <a:ext cx="2743200" cy="365125"/>
          </a:xfrm>
        </p:spPr>
        <p:txBody>
          <a:bodyPr/>
          <a:lstStyle/>
          <a:p>
            <a:fld id="{AD813B8F-0C96-4966-B9C2-C2B58D97F9E1}" type="slidenum">
              <a:rPr lang="en-US" sz="1600" smtClean="0"/>
              <a:t>49</a:t>
            </a:fld>
            <a:endParaRPr lang="en-US" sz="1600"/>
          </a:p>
        </p:txBody>
      </p:sp>
      <p:pic>
        <p:nvPicPr>
          <p:cNvPr id="15" name="Picture 14">
            <a:extLst>
              <a:ext uri="{FF2B5EF4-FFF2-40B4-BE49-F238E27FC236}">
                <a16:creationId xmlns:a16="http://schemas.microsoft.com/office/drawing/2014/main" id="{A1E841F5-D0EF-2C65-2780-DBABFF710B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596247"/>
            <a:ext cx="12192000" cy="191434"/>
          </a:xfrm>
          <a:prstGeom prst="rect">
            <a:avLst/>
          </a:prstGeom>
        </p:spPr>
      </p:pic>
      <p:pic>
        <p:nvPicPr>
          <p:cNvPr id="16" name="Picture 15">
            <a:extLst>
              <a:ext uri="{FF2B5EF4-FFF2-40B4-BE49-F238E27FC236}">
                <a16:creationId xmlns:a16="http://schemas.microsoft.com/office/drawing/2014/main" id="{B24D85CE-5BDA-76EE-BEE1-89206956DE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568352"/>
            <a:ext cx="12192000" cy="191434"/>
          </a:xfrm>
          <a:prstGeom prst="rect">
            <a:avLst/>
          </a:prstGeom>
        </p:spPr>
      </p:pic>
      <p:sp>
        <p:nvSpPr>
          <p:cNvPr id="6" name="TextBox 5">
            <a:extLst>
              <a:ext uri="{FF2B5EF4-FFF2-40B4-BE49-F238E27FC236}">
                <a16:creationId xmlns:a16="http://schemas.microsoft.com/office/drawing/2014/main" id="{962C0638-63FE-AE2A-943E-222526356D22}"/>
              </a:ext>
            </a:extLst>
          </p:cNvPr>
          <p:cNvSpPr txBox="1"/>
          <p:nvPr/>
        </p:nvSpPr>
        <p:spPr>
          <a:xfrm>
            <a:off x="838198" y="1307909"/>
            <a:ext cx="11063289" cy="707886"/>
          </a:xfrm>
          <a:prstGeom prst="rect">
            <a:avLst/>
          </a:prstGeom>
          <a:solidFill>
            <a:schemeClr val="accent6">
              <a:lumMod val="20000"/>
              <a:lumOff val="80000"/>
            </a:schemeClr>
          </a:solidFill>
        </p:spPr>
        <p:txBody>
          <a:bodyPr wrap="square">
            <a:spAutoFit/>
          </a:bodyPr>
          <a:lstStyle/>
          <a:p>
            <a:pPr algn="ctr"/>
            <a:r>
              <a:rPr lang="en-US" sz="2000" b="1">
                <a:latin typeface="Arial" panose="020B0604020202020204" pitchFamily="34" charset="0"/>
                <a:cs typeface="Arial" panose="020B0604020202020204" pitchFamily="34" charset="0"/>
              </a:rPr>
              <a:t>Curved road at moderate to high speed &gt; Loss of control (unsafe speed) &gt; Run-off-road or overturn crash</a:t>
            </a:r>
          </a:p>
        </p:txBody>
      </p:sp>
      <p:grpSp>
        <p:nvGrpSpPr>
          <p:cNvPr id="1037" name="Group 1036">
            <a:extLst>
              <a:ext uri="{FF2B5EF4-FFF2-40B4-BE49-F238E27FC236}">
                <a16:creationId xmlns:a16="http://schemas.microsoft.com/office/drawing/2014/main" id="{DF5EA518-466B-3C98-4ED8-AA5602401737}"/>
              </a:ext>
            </a:extLst>
          </p:cNvPr>
          <p:cNvGrpSpPr/>
          <p:nvPr/>
        </p:nvGrpSpPr>
        <p:grpSpPr>
          <a:xfrm>
            <a:off x="1001559" y="2069912"/>
            <a:ext cx="4758716" cy="4369419"/>
            <a:chOff x="1013434" y="1979604"/>
            <a:chExt cx="4758716" cy="4369419"/>
          </a:xfrm>
        </p:grpSpPr>
        <p:pic>
          <p:nvPicPr>
            <p:cNvPr id="1032" name="Picture 1031">
              <a:extLst>
                <a:ext uri="{FF2B5EF4-FFF2-40B4-BE49-F238E27FC236}">
                  <a16:creationId xmlns:a16="http://schemas.microsoft.com/office/drawing/2014/main" id="{8C1549EB-739D-4BC2-B6F0-051539A58FE4}"/>
                </a:ext>
              </a:extLst>
            </p:cNvPr>
            <p:cNvPicPr>
              <a:picLocks noChangeAspect="1"/>
            </p:cNvPicPr>
            <p:nvPr/>
          </p:nvPicPr>
          <p:blipFill>
            <a:blip r:embed="rId4"/>
            <a:stretch>
              <a:fillRect/>
            </a:stretch>
          </p:blipFill>
          <p:spPr>
            <a:xfrm>
              <a:off x="1013434" y="1979604"/>
              <a:ext cx="4758716" cy="4369419"/>
            </a:xfrm>
            <a:prstGeom prst="rect">
              <a:avLst/>
            </a:prstGeom>
          </p:spPr>
        </p:pic>
        <p:pic>
          <p:nvPicPr>
            <p:cNvPr id="1036" name="Picture 1035">
              <a:extLst>
                <a:ext uri="{FF2B5EF4-FFF2-40B4-BE49-F238E27FC236}">
                  <a16:creationId xmlns:a16="http://schemas.microsoft.com/office/drawing/2014/main" id="{A8108D16-38A1-3076-51E2-F3751AD24F21}"/>
                </a:ext>
              </a:extLst>
            </p:cNvPr>
            <p:cNvPicPr>
              <a:picLocks noChangeAspect="1"/>
            </p:cNvPicPr>
            <p:nvPr/>
          </p:nvPicPr>
          <p:blipFill>
            <a:blip r:embed="rId5"/>
            <a:stretch>
              <a:fillRect/>
            </a:stretch>
          </p:blipFill>
          <p:spPr>
            <a:xfrm>
              <a:off x="2024275" y="3685083"/>
              <a:ext cx="840803" cy="497326"/>
            </a:xfrm>
            <a:prstGeom prst="rect">
              <a:avLst/>
            </a:prstGeom>
          </p:spPr>
        </p:pic>
      </p:grpSp>
      <p:sp>
        <p:nvSpPr>
          <p:cNvPr id="1038" name="TextBox 1037">
            <a:extLst>
              <a:ext uri="{FF2B5EF4-FFF2-40B4-BE49-F238E27FC236}">
                <a16:creationId xmlns:a16="http://schemas.microsoft.com/office/drawing/2014/main" id="{EE58C3FE-0A14-D8BF-D635-1043A93FF15F}"/>
              </a:ext>
            </a:extLst>
          </p:cNvPr>
          <p:cNvSpPr txBox="1"/>
          <p:nvPr/>
        </p:nvSpPr>
        <p:spPr>
          <a:xfrm>
            <a:off x="2560120" y="4323289"/>
            <a:ext cx="4031673" cy="1477328"/>
          </a:xfrm>
          <a:prstGeom prst="rect">
            <a:avLst/>
          </a:prstGeom>
          <a:noFill/>
        </p:spPr>
        <p:txBody>
          <a:bodyPr wrap="square" rtlCol="0">
            <a:spAutoFit/>
          </a:bodyPr>
          <a:lstStyle/>
          <a:p>
            <a:r>
              <a:rPr lang="en-US" b="1">
                <a:latin typeface="Arial" panose="020B0604020202020204" pitchFamily="34" charset="0"/>
                <a:cs typeface="Arial" panose="020B0604020202020204" pitchFamily="34" charset="0"/>
              </a:rPr>
              <a:t>Other factors</a:t>
            </a:r>
          </a:p>
          <a:p>
            <a:r>
              <a:rPr lang="en-US">
                <a:latin typeface="Arial" panose="020B0604020202020204" pitchFamily="34" charset="0"/>
                <a:cs typeface="Arial" panose="020B0604020202020204" pitchFamily="34" charset="0"/>
              </a:rPr>
              <a:t>Helmet not worn/damaged ↑</a:t>
            </a:r>
          </a:p>
          <a:p>
            <a:r>
              <a:rPr lang="en-US">
                <a:latin typeface="Arial" panose="020B0604020202020204" pitchFamily="34" charset="0"/>
                <a:cs typeface="Arial" panose="020B0604020202020204" pitchFamily="34" charset="0"/>
              </a:rPr>
              <a:t>Afternoon ↑</a:t>
            </a:r>
          </a:p>
          <a:p>
            <a:r>
              <a:rPr lang="en-US">
                <a:latin typeface="Arial" panose="020B0604020202020204" pitchFamily="34" charset="0"/>
                <a:cs typeface="Arial" panose="020B0604020202020204" pitchFamily="34" charset="0"/>
              </a:rPr>
              <a:t>Dark, not lighted ↑</a:t>
            </a:r>
          </a:p>
          <a:p>
            <a:r>
              <a:rPr lang="en-US">
                <a:latin typeface="Arial" panose="020B0604020202020204" pitchFamily="34" charset="0"/>
                <a:cs typeface="Arial" panose="020B0604020202020204" pitchFamily="34" charset="0"/>
              </a:rPr>
              <a:t>Daylight ↓</a:t>
            </a:r>
          </a:p>
        </p:txBody>
      </p:sp>
      <p:sp>
        <p:nvSpPr>
          <p:cNvPr id="1039" name="TextBox 1038">
            <a:extLst>
              <a:ext uri="{FF2B5EF4-FFF2-40B4-BE49-F238E27FC236}">
                <a16:creationId xmlns:a16="http://schemas.microsoft.com/office/drawing/2014/main" id="{13CB3F5F-53D0-06F0-AFA0-D92C15C1EE3D}"/>
              </a:ext>
            </a:extLst>
          </p:cNvPr>
          <p:cNvSpPr txBox="1"/>
          <p:nvPr/>
        </p:nvSpPr>
        <p:spPr>
          <a:xfrm>
            <a:off x="6905502" y="2202762"/>
            <a:ext cx="4767942" cy="3477875"/>
          </a:xfrm>
          <a:prstGeom prst="rect">
            <a:avLst/>
          </a:prstGeom>
          <a:noFill/>
        </p:spPr>
        <p:txBody>
          <a:bodyPr wrap="square" rtlCol="0">
            <a:spAutoFit/>
          </a:bodyPr>
          <a:lstStyle/>
          <a:p>
            <a:r>
              <a:rPr lang="en-US" sz="2000" b="1" dirty="0">
                <a:latin typeface="Arial" panose="020B0604020202020204" pitchFamily="34" charset="0"/>
                <a:cs typeface="Arial" panose="020B0604020202020204" pitchFamily="34" charset="0"/>
              </a:rPr>
              <a:t>Selected Countermeasures</a:t>
            </a:r>
          </a:p>
          <a:p>
            <a:endParaRPr lang="en-US"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000" dirty="0">
                <a:latin typeface="Arial" panose="020B0604020202020204" pitchFamily="34" charset="0"/>
                <a:cs typeface="Arial" panose="020B0604020202020204" pitchFamily="34" charset="0"/>
              </a:rPr>
              <a:t>Install </a:t>
            </a:r>
            <a:r>
              <a:rPr lang="en-US" sz="2000" b="1" dirty="0">
                <a:latin typeface="Arial" panose="020B0604020202020204" pitchFamily="34" charset="0"/>
                <a:cs typeface="Arial" panose="020B0604020202020204" pitchFamily="34" charset="0"/>
              </a:rPr>
              <a:t>flashing chevron curve signs</a:t>
            </a:r>
          </a:p>
          <a:p>
            <a:pPr marL="285750" indent="-285750">
              <a:buFont typeface="Arial" panose="020B0604020202020204" pitchFamily="34" charset="0"/>
              <a:buChar char="•"/>
            </a:pPr>
            <a:r>
              <a:rPr lang="en-US" sz="2000" dirty="0">
                <a:latin typeface="Arial" panose="020B0604020202020204" pitchFamily="34" charset="0"/>
                <a:cs typeface="Arial" panose="020B0604020202020204" pitchFamily="34" charset="0"/>
              </a:rPr>
              <a:t>Add </a:t>
            </a:r>
            <a:r>
              <a:rPr lang="en-US" sz="2000" b="1" dirty="0">
                <a:latin typeface="Arial" panose="020B0604020202020204" pitchFamily="34" charset="0"/>
                <a:cs typeface="Arial" panose="020B0604020202020204" pitchFamily="34" charset="0"/>
              </a:rPr>
              <a:t>rumble strips </a:t>
            </a:r>
            <a:r>
              <a:rPr lang="en-US" sz="2000" dirty="0">
                <a:latin typeface="Arial" panose="020B0604020202020204" pitchFamily="34" charset="0"/>
                <a:cs typeface="Arial" panose="020B0604020202020204" pitchFamily="34" charset="0"/>
              </a:rPr>
              <a:t>before sharp curves</a:t>
            </a:r>
          </a:p>
          <a:p>
            <a:pPr marL="285750" indent="-285750">
              <a:buFont typeface="Arial" panose="020B0604020202020204" pitchFamily="34" charset="0"/>
              <a:buChar char="•"/>
            </a:pPr>
            <a:r>
              <a:rPr lang="en-US" sz="2000" dirty="0">
                <a:latin typeface="Arial" panose="020B0604020202020204" pitchFamily="34" charset="0"/>
                <a:cs typeface="Arial" panose="020B0604020202020204" pitchFamily="34" charset="0"/>
              </a:rPr>
              <a:t>Targeted nighttime curve enforcement patrols</a:t>
            </a:r>
          </a:p>
          <a:p>
            <a:pPr marL="285750" indent="-285750">
              <a:buFont typeface="Arial" panose="020B0604020202020204" pitchFamily="34" charset="0"/>
              <a:buChar char="•"/>
            </a:pPr>
            <a:r>
              <a:rPr lang="en-US" sz="2000" dirty="0">
                <a:latin typeface="Arial" panose="020B0604020202020204" pitchFamily="34" charset="0"/>
                <a:cs typeface="Arial" panose="020B0604020202020204" pitchFamily="34" charset="0"/>
              </a:rPr>
              <a:t>Motorcyclist curve speed safety workshops</a:t>
            </a:r>
          </a:p>
          <a:p>
            <a:pPr marL="285750" indent="-285750">
              <a:buFont typeface="Arial" panose="020B0604020202020204" pitchFamily="34" charset="0"/>
              <a:buChar char="•"/>
            </a:pPr>
            <a:r>
              <a:rPr lang="en-US" sz="2000" b="1" dirty="0">
                <a:latin typeface="Arial" panose="020B0604020202020204" pitchFamily="34" charset="0"/>
                <a:cs typeface="Arial" panose="020B0604020202020204" pitchFamily="34" charset="0"/>
              </a:rPr>
              <a:t>Retroreflective edge lines </a:t>
            </a:r>
            <a:r>
              <a:rPr lang="en-US" sz="2000" dirty="0">
                <a:latin typeface="Arial" panose="020B0604020202020204" pitchFamily="34" charset="0"/>
                <a:cs typeface="Arial" panose="020B0604020202020204" pitchFamily="34" charset="0"/>
              </a:rPr>
              <a:t>and post delineators</a:t>
            </a:r>
          </a:p>
        </p:txBody>
      </p:sp>
    </p:spTree>
    <p:extLst>
      <p:ext uri="{BB962C8B-B14F-4D97-AF65-F5344CB8AC3E}">
        <p14:creationId xmlns:p14="http://schemas.microsoft.com/office/powerpoint/2010/main" val="11894627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FB1467-E20F-DD5C-83F1-7B41DA6A2983}"/>
              </a:ext>
            </a:extLst>
          </p:cNvPr>
          <p:cNvSpPr>
            <a:spLocks noGrp="1"/>
          </p:cNvSpPr>
          <p:nvPr>
            <p:ph type="title"/>
          </p:nvPr>
        </p:nvSpPr>
        <p:spPr/>
        <p:txBody>
          <a:bodyPr/>
          <a:lstStyle/>
          <a:p>
            <a:r>
              <a:rPr lang="en-US" sz="4400" b="1">
                <a:solidFill>
                  <a:srgbClr val="680000"/>
                </a:solidFill>
                <a:latin typeface="Arial" panose="020B0604020202020204" pitchFamily="34" charset="0"/>
                <a:cs typeface="Arial" panose="020B0604020202020204" pitchFamily="34" charset="0"/>
              </a:rPr>
              <a:t>Literature Review</a:t>
            </a:r>
            <a:endParaRPr lang="en-US">
              <a:latin typeface="Arial" panose="020B0604020202020204" pitchFamily="34" charset="0"/>
              <a:cs typeface="Arial" panose="020B0604020202020204" pitchFamily="34" charset="0"/>
            </a:endParaRPr>
          </a:p>
        </p:txBody>
      </p:sp>
      <p:sp>
        <p:nvSpPr>
          <p:cNvPr id="3" name="Slide Number Placeholder 2">
            <a:extLst>
              <a:ext uri="{FF2B5EF4-FFF2-40B4-BE49-F238E27FC236}">
                <a16:creationId xmlns:a16="http://schemas.microsoft.com/office/drawing/2014/main" id="{A33B835A-1594-6225-2120-B9D550B6C1DB}"/>
              </a:ext>
            </a:extLst>
          </p:cNvPr>
          <p:cNvSpPr>
            <a:spLocks noGrp="1"/>
          </p:cNvSpPr>
          <p:nvPr>
            <p:ph type="sldNum" sz="quarter" idx="12"/>
          </p:nvPr>
        </p:nvSpPr>
        <p:spPr/>
        <p:txBody>
          <a:bodyPr/>
          <a:lstStyle/>
          <a:p>
            <a:fld id="{AD813B8F-0C96-4966-B9C2-C2B58D97F9E1}" type="slidenum">
              <a:rPr lang="en-US" smtClean="0">
                <a:latin typeface="Arial" panose="020B0604020202020204" pitchFamily="34" charset="0"/>
                <a:cs typeface="Arial" panose="020B0604020202020204" pitchFamily="34" charset="0"/>
              </a:rPr>
              <a:t>5</a:t>
            </a:fld>
            <a:endParaRPr lang="en-US">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E9A8E6F3-ACA1-56A3-A84E-9790D57CD0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721475"/>
            <a:ext cx="12192000" cy="191434"/>
          </a:xfrm>
          <a:prstGeom prst="rect">
            <a:avLst/>
          </a:prstGeom>
        </p:spPr>
      </p:pic>
      <p:pic>
        <p:nvPicPr>
          <p:cNvPr id="10" name="Picture 9">
            <a:extLst>
              <a:ext uri="{FF2B5EF4-FFF2-40B4-BE49-F238E27FC236}">
                <a16:creationId xmlns:a16="http://schemas.microsoft.com/office/drawing/2014/main" id="{685B7BE3-797F-FDCC-526C-AA6633BB552E}"/>
              </a:ext>
            </a:extLst>
          </p:cNvPr>
          <p:cNvPicPr>
            <a:picLocks noChangeAspect="1"/>
          </p:cNvPicPr>
          <p:nvPr/>
        </p:nvPicPr>
        <p:blipFill>
          <a:blip r:embed="rId3"/>
          <a:srcRect l="11434" t="8172" r="7133" b="16988"/>
          <a:stretch>
            <a:fillRect/>
          </a:stretch>
        </p:blipFill>
        <p:spPr>
          <a:xfrm>
            <a:off x="1455445" y="1863898"/>
            <a:ext cx="889874" cy="817806"/>
          </a:xfrm>
          <a:prstGeom prst="rect">
            <a:avLst/>
          </a:prstGeom>
        </p:spPr>
      </p:pic>
      <p:sp>
        <p:nvSpPr>
          <p:cNvPr id="12" name="TextBox 11">
            <a:extLst>
              <a:ext uri="{FF2B5EF4-FFF2-40B4-BE49-F238E27FC236}">
                <a16:creationId xmlns:a16="http://schemas.microsoft.com/office/drawing/2014/main" id="{D3D66692-E8F9-F8D4-72D0-6A0D05B9961C}"/>
              </a:ext>
            </a:extLst>
          </p:cNvPr>
          <p:cNvSpPr txBox="1"/>
          <p:nvPr/>
        </p:nvSpPr>
        <p:spPr>
          <a:xfrm>
            <a:off x="838200" y="1455702"/>
            <a:ext cx="2124364" cy="338554"/>
          </a:xfrm>
          <a:prstGeom prst="rect">
            <a:avLst/>
          </a:prstGeom>
          <a:solidFill>
            <a:schemeClr val="accent6">
              <a:lumMod val="20000"/>
              <a:lumOff val="80000"/>
            </a:schemeClr>
          </a:solidFill>
        </p:spPr>
        <p:txBody>
          <a:bodyPr wrap="square">
            <a:spAutoFit/>
          </a:bodyPr>
          <a:lstStyle/>
          <a:p>
            <a:pPr algn="ctr"/>
            <a:r>
              <a:rPr lang="en-US" sz="1600">
                <a:latin typeface="Arial" panose="020B0604020202020204" pitchFamily="34" charset="0"/>
                <a:cs typeface="Arial" panose="020B0604020202020204" pitchFamily="34" charset="0"/>
              </a:rPr>
              <a:t>Rider Demographics</a:t>
            </a:r>
          </a:p>
        </p:txBody>
      </p:sp>
      <p:sp>
        <p:nvSpPr>
          <p:cNvPr id="14" name="TextBox 13">
            <a:extLst>
              <a:ext uri="{FF2B5EF4-FFF2-40B4-BE49-F238E27FC236}">
                <a16:creationId xmlns:a16="http://schemas.microsoft.com/office/drawing/2014/main" id="{13A32ECB-9703-4590-C223-2546035CD0AC}"/>
              </a:ext>
            </a:extLst>
          </p:cNvPr>
          <p:cNvSpPr txBox="1"/>
          <p:nvPr/>
        </p:nvSpPr>
        <p:spPr>
          <a:xfrm>
            <a:off x="2514595" y="1855025"/>
            <a:ext cx="9344891" cy="923330"/>
          </a:xfrm>
          <a:prstGeom prst="rect">
            <a:avLst/>
          </a:prstGeom>
          <a:noFill/>
        </p:spPr>
        <p:txBody>
          <a:bodyPr wrap="square">
            <a:spAutoFit/>
          </a:bodyPr>
          <a:lstStyle/>
          <a:p>
            <a:pPr marL="285750" indent="-285750">
              <a:buFont typeface="Arial" panose="020B0604020202020204" pitchFamily="34" charset="0"/>
              <a:buChar char="•"/>
            </a:pPr>
            <a:r>
              <a:rPr lang="en-US">
                <a:latin typeface="Arial" panose="020B0604020202020204" pitchFamily="34" charset="0"/>
                <a:cs typeface="Arial" panose="020B0604020202020204" pitchFamily="34" charset="0"/>
              </a:rPr>
              <a:t>Younger and less experienced riders have higher crash risk (Islam, 2021; Goodwin et al., 2022).</a:t>
            </a:r>
          </a:p>
          <a:p>
            <a:pPr marL="285750" indent="-285750">
              <a:buFont typeface="Arial" panose="020B0604020202020204" pitchFamily="34" charset="0"/>
              <a:buChar char="•"/>
            </a:pPr>
            <a:r>
              <a:rPr lang="en-US">
                <a:latin typeface="Arial" panose="020B0604020202020204" pitchFamily="34" charset="0"/>
                <a:cs typeface="Arial" panose="020B0604020202020204" pitchFamily="34" charset="0"/>
              </a:rPr>
              <a:t>Older riders suffer more severe injuries due to frailty (Phillips et al., 2013).</a:t>
            </a:r>
          </a:p>
        </p:txBody>
      </p:sp>
      <p:sp>
        <p:nvSpPr>
          <p:cNvPr id="15" name="TextBox 14">
            <a:extLst>
              <a:ext uri="{FF2B5EF4-FFF2-40B4-BE49-F238E27FC236}">
                <a16:creationId xmlns:a16="http://schemas.microsoft.com/office/drawing/2014/main" id="{3B57792E-86FE-D1BC-2ADB-C8AB7BF16CFE}"/>
              </a:ext>
            </a:extLst>
          </p:cNvPr>
          <p:cNvSpPr txBox="1"/>
          <p:nvPr/>
        </p:nvSpPr>
        <p:spPr>
          <a:xfrm>
            <a:off x="838200" y="2742568"/>
            <a:ext cx="2124364" cy="338554"/>
          </a:xfrm>
          <a:prstGeom prst="rect">
            <a:avLst/>
          </a:prstGeom>
          <a:solidFill>
            <a:schemeClr val="accent6">
              <a:lumMod val="20000"/>
              <a:lumOff val="80000"/>
            </a:schemeClr>
          </a:solidFill>
        </p:spPr>
        <p:txBody>
          <a:bodyPr wrap="square">
            <a:spAutoFit/>
          </a:bodyPr>
          <a:lstStyle/>
          <a:p>
            <a:pPr algn="ctr"/>
            <a:r>
              <a:rPr lang="en-US" sz="1600">
                <a:latin typeface="Arial" panose="020B0604020202020204" pitchFamily="34" charset="0"/>
                <a:cs typeface="Arial" panose="020B0604020202020204" pitchFamily="34" charset="0"/>
              </a:rPr>
              <a:t>Helmet</a:t>
            </a:r>
            <a:r>
              <a:rPr lang="en-US" sz="1600" b="1">
                <a:latin typeface="Arial" panose="020B0604020202020204" pitchFamily="34" charset="0"/>
                <a:cs typeface="Arial" panose="020B0604020202020204" pitchFamily="34" charset="0"/>
              </a:rPr>
              <a:t> </a:t>
            </a:r>
            <a:r>
              <a:rPr lang="en-US" sz="1600">
                <a:latin typeface="Arial" panose="020B0604020202020204" pitchFamily="34" charset="0"/>
                <a:cs typeface="Arial" panose="020B0604020202020204" pitchFamily="34" charset="0"/>
              </a:rPr>
              <a:t>Use</a:t>
            </a:r>
          </a:p>
        </p:txBody>
      </p:sp>
      <p:sp>
        <p:nvSpPr>
          <p:cNvPr id="17" name="TextBox 16">
            <a:extLst>
              <a:ext uri="{FF2B5EF4-FFF2-40B4-BE49-F238E27FC236}">
                <a16:creationId xmlns:a16="http://schemas.microsoft.com/office/drawing/2014/main" id="{3272AF6B-B0C5-9F24-4415-737DC3931594}"/>
              </a:ext>
            </a:extLst>
          </p:cNvPr>
          <p:cNvSpPr txBox="1"/>
          <p:nvPr/>
        </p:nvSpPr>
        <p:spPr>
          <a:xfrm>
            <a:off x="2514596" y="3189649"/>
            <a:ext cx="9344891" cy="646331"/>
          </a:xfrm>
          <a:prstGeom prst="rect">
            <a:avLst/>
          </a:prstGeom>
          <a:noFill/>
        </p:spPr>
        <p:txBody>
          <a:bodyPr wrap="square">
            <a:spAutoFit/>
          </a:bodyPr>
          <a:lstStyle/>
          <a:p>
            <a:pPr marL="285750" indent="-285750">
              <a:buFont typeface="Arial" panose="020B0604020202020204" pitchFamily="34" charset="0"/>
              <a:buChar char="•"/>
            </a:pPr>
            <a:r>
              <a:rPr lang="en-US">
                <a:latin typeface="Arial" panose="020B0604020202020204" pitchFamily="34" charset="0"/>
                <a:cs typeface="Arial" panose="020B0604020202020204" pitchFamily="34" charset="0"/>
              </a:rPr>
              <a:t>Helmets reduce fatal and serious head injuries; effectiveness varies by helmet type and usage (Khor et al., 2017; Christian et al., 2014; De Rome et al., 2012).</a:t>
            </a:r>
          </a:p>
        </p:txBody>
      </p:sp>
      <p:pic>
        <p:nvPicPr>
          <p:cNvPr id="1027" name="Picture 3" descr="Generated image">
            <a:extLst>
              <a:ext uri="{FF2B5EF4-FFF2-40B4-BE49-F238E27FC236}">
                <a16:creationId xmlns:a16="http://schemas.microsoft.com/office/drawing/2014/main" id="{399421F6-DB31-54D2-8EE9-CECBFAFC70B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95200" y="3108663"/>
            <a:ext cx="810363" cy="810363"/>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945B803C-E591-3380-2D31-2A41336DCCC2}"/>
              </a:ext>
            </a:extLst>
          </p:cNvPr>
          <p:cNvSpPr txBox="1"/>
          <p:nvPr/>
        </p:nvSpPr>
        <p:spPr>
          <a:xfrm>
            <a:off x="2514596" y="4308040"/>
            <a:ext cx="9344891" cy="923330"/>
          </a:xfrm>
          <a:prstGeom prst="rect">
            <a:avLst/>
          </a:prstGeom>
          <a:noFill/>
        </p:spPr>
        <p:txBody>
          <a:bodyPr wrap="square">
            <a:spAutoFit/>
          </a:bodyPr>
          <a:lstStyle/>
          <a:p>
            <a:pPr marL="285750" indent="-285750">
              <a:buFont typeface="Arial" panose="020B0604020202020204" pitchFamily="34" charset="0"/>
              <a:buChar char="•"/>
            </a:pPr>
            <a:r>
              <a:rPr lang="en-US">
                <a:latin typeface="Arial" panose="020B0604020202020204" pitchFamily="34" charset="0"/>
                <a:cs typeface="Arial" panose="020B0604020202020204" pitchFamily="34" charset="0"/>
              </a:rPr>
              <a:t>Fatigue and risky actions like speeding and aggressive riding are linked to more crashes (Truong et al., 2020; Stephens et al., 2017; Cheng et al., 2011; Islam and Brown, 2017).</a:t>
            </a:r>
          </a:p>
        </p:txBody>
      </p:sp>
      <p:sp>
        <p:nvSpPr>
          <p:cNvPr id="20" name="TextBox 19">
            <a:extLst>
              <a:ext uri="{FF2B5EF4-FFF2-40B4-BE49-F238E27FC236}">
                <a16:creationId xmlns:a16="http://schemas.microsoft.com/office/drawing/2014/main" id="{18D5E09E-62B9-B771-2C23-FE8907BEC69B}"/>
              </a:ext>
            </a:extLst>
          </p:cNvPr>
          <p:cNvSpPr txBox="1"/>
          <p:nvPr/>
        </p:nvSpPr>
        <p:spPr>
          <a:xfrm>
            <a:off x="838200" y="3896749"/>
            <a:ext cx="2124364" cy="338554"/>
          </a:xfrm>
          <a:prstGeom prst="rect">
            <a:avLst/>
          </a:prstGeom>
          <a:solidFill>
            <a:schemeClr val="accent6">
              <a:lumMod val="20000"/>
              <a:lumOff val="80000"/>
            </a:schemeClr>
          </a:solidFill>
        </p:spPr>
        <p:txBody>
          <a:bodyPr wrap="square">
            <a:spAutoFit/>
          </a:bodyPr>
          <a:lstStyle/>
          <a:p>
            <a:pPr algn="ctr"/>
            <a:r>
              <a:rPr lang="en-US" sz="1600">
                <a:latin typeface="Arial" panose="020B0604020202020204" pitchFamily="34" charset="0"/>
                <a:cs typeface="Arial" panose="020B0604020202020204" pitchFamily="34" charset="0"/>
              </a:rPr>
              <a:t>Speeding</a:t>
            </a:r>
          </a:p>
        </p:txBody>
      </p:sp>
      <p:sp>
        <p:nvSpPr>
          <p:cNvPr id="22" name="TextBox 21">
            <a:extLst>
              <a:ext uri="{FF2B5EF4-FFF2-40B4-BE49-F238E27FC236}">
                <a16:creationId xmlns:a16="http://schemas.microsoft.com/office/drawing/2014/main" id="{45A0C223-81D0-EEB6-7F7D-FF436EF82728}"/>
              </a:ext>
            </a:extLst>
          </p:cNvPr>
          <p:cNvSpPr txBox="1"/>
          <p:nvPr/>
        </p:nvSpPr>
        <p:spPr>
          <a:xfrm>
            <a:off x="2514596" y="5710019"/>
            <a:ext cx="9344891" cy="646331"/>
          </a:xfrm>
          <a:prstGeom prst="rect">
            <a:avLst/>
          </a:prstGeom>
          <a:noFill/>
        </p:spPr>
        <p:txBody>
          <a:bodyPr wrap="square">
            <a:spAutoFit/>
          </a:bodyPr>
          <a:lstStyle/>
          <a:p>
            <a:pPr marL="285750" indent="-285750">
              <a:buFont typeface="Arial" panose="020B0604020202020204" pitchFamily="34" charset="0"/>
              <a:buChar char="•"/>
            </a:pPr>
            <a:r>
              <a:rPr lang="en-US">
                <a:latin typeface="Arial" panose="020B0604020202020204" pitchFamily="34" charset="0"/>
                <a:cs typeface="Arial" panose="020B0604020202020204" pitchFamily="34" charset="0"/>
              </a:rPr>
              <a:t>Rural roads, sharp curves, poor lighting, and fixed objects increase severity (Islam and Brown, 2017; Haque et al., 2012; Khan et al., 2013; Xin et al., 2017b; Das et al., 2022).</a:t>
            </a:r>
          </a:p>
        </p:txBody>
      </p:sp>
      <p:pic>
        <p:nvPicPr>
          <p:cNvPr id="23" name="Picture 22">
            <a:extLst>
              <a:ext uri="{FF2B5EF4-FFF2-40B4-BE49-F238E27FC236}">
                <a16:creationId xmlns:a16="http://schemas.microsoft.com/office/drawing/2014/main" id="{5C30C197-69C7-D72A-EEF4-F4D2EF85831F}"/>
              </a:ext>
            </a:extLst>
          </p:cNvPr>
          <p:cNvPicPr>
            <a:picLocks noChangeAspect="1"/>
          </p:cNvPicPr>
          <p:nvPr/>
        </p:nvPicPr>
        <p:blipFill>
          <a:blip r:embed="rId5"/>
          <a:srcRect l="14915" t="16027" r="13334" b="17851"/>
          <a:stretch>
            <a:fillRect/>
          </a:stretch>
        </p:blipFill>
        <p:spPr>
          <a:xfrm>
            <a:off x="1497377" y="4278600"/>
            <a:ext cx="808186" cy="744789"/>
          </a:xfrm>
          <a:prstGeom prst="rect">
            <a:avLst/>
          </a:prstGeom>
        </p:spPr>
      </p:pic>
      <p:sp>
        <p:nvSpPr>
          <p:cNvPr id="24" name="TextBox 23">
            <a:extLst>
              <a:ext uri="{FF2B5EF4-FFF2-40B4-BE49-F238E27FC236}">
                <a16:creationId xmlns:a16="http://schemas.microsoft.com/office/drawing/2014/main" id="{776BEF75-2EE1-B2CE-8073-C2AAA176F01B}"/>
              </a:ext>
            </a:extLst>
          </p:cNvPr>
          <p:cNvSpPr txBox="1"/>
          <p:nvPr/>
        </p:nvSpPr>
        <p:spPr>
          <a:xfrm>
            <a:off x="838200" y="5231370"/>
            <a:ext cx="2124364" cy="338554"/>
          </a:xfrm>
          <a:prstGeom prst="rect">
            <a:avLst/>
          </a:prstGeom>
          <a:solidFill>
            <a:schemeClr val="accent6">
              <a:lumMod val="20000"/>
              <a:lumOff val="80000"/>
            </a:schemeClr>
          </a:solidFill>
        </p:spPr>
        <p:txBody>
          <a:bodyPr wrap="square">
            <a:spAutoFit/>
          </a:bodyPr>
          <a:lstStyle/>
          <a:p>
            <a:pPr algn="ctr"/>
            <a:r>
              <a:rPr lang="en-US" sz="1600">
                <a:latin typeface="Arial" panose="020B0604020202020204" pitchFamily="34" charset="0"/>
                <a:cs typeface="Arial" panose="020B0604020202020204" pitchFamily="34" charset="0"/>
              </a:rPr>
              <a:t>Road Infrastructure</a:t>
            </a:r>
          </a:p>
        </p:txBody>
      </p:sp>
      <p:pic>
        <p:nvPicPr>
          <p:cNvPr id="25" name="Picture 24">
            <a:extLst>
              <a:ext uri="{FF2B5EF4-FFF2-40B4-BE49-F238E27FC236}">
                <a16:creationId xmlns:a16="http://schemas.microsoft.com/office/drawing/2014/main" id="{9F4424EE-7AD3-3697-42E7-339424314139}"/>
              </a:ext>
            </a:extLst>
          </p:cNvPr>
          <p:cNvPicPr>
            <a:picLocks noChangeAspect="1"/>
          </p:cNvPicPr>
          <p:nvPr/>
        </p:nvPicPr>
        <p:blipFill>
          <a:blip r:embed="rId6"/>
          <a:srcRect l="13890" t="7315" r="13334" b="7315"/>
          <a:stretch>
            <a:fillRect/>
          </a:stretch>
        </p:blipFill>
        <p:spPr>
          <a:xfrm>
            <a:off x="1495200" y="5690004"/>
            <a:ext cx="776945" cy="911390"/>
          </a:xfrm>
          <a:prstGeom prst="rect">
            <a:avLst/>
          </a:prstGeom>
        </p:spPr>
      </p:pic>
    </p:spTree>
    <p:extLst>
      <p:ext uri="{BB962C8B-B14F-4D97-AF65-F5344CB8AC3E}">
        <p14:creationId xmlns:p14="http://schemas.microsoft.com/office/powerpoint/2010/main" val="2051693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2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p:bldP spid="15" grpId="0" animBg="1"/>
      <p:bldP spid="17" grpId="0"/>
      <p:bldP spid="19" grpId="0"/>
      <p:bldP spid="20" grpId="0" animBg="1"/>
      <p:bldP spid="22" grpId="0"/>
      <p:bldP spid="24"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70D7FD-8E8B-5EE9-C77E-71CB5F34FF97}"/>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C403643D-7BA4-7795-7166-5CB2B01CC816}"/>
              </a:ext>
            </a:extLst>
          </p:cNvPr>
          <p:cNvSpPr>
            <a:spLocks noGrp="1"/>
          </p:cNvSpPr>
          <p:nvPr>
            <p:ph type="title"/>
          </p:nvPr>
        </p:nvSpPr>
        <p:spPr>
          <a:xfrm>
            <a:off x="838199" y="365126"/>
            <a:ext cx="11353801" cy="684742"/>
          </a:xfrm>
        </p:spPr>
        <p:txBody>
          <a:bodyPr>
            <a:normAutofit fontScale="90000"/>
          </a:bodyPr>
          <a:lstStyle/>
          <a:p>
            <a:r>
              <a:rPr lang="en-US" b="1">
                <a:solidFill>
                  <a:srgbClr val="680000"/>
                </a:solidFill>
                <a:latin typeface="Arial" panose="020B0604020202020204" pitchFamily="34" charset="0"/>
                <a:cs typeface="Arial" panose="020B0604020202020204" pitchFamily="34" charset="0"/>
              </a:rPr>
              <a:t>Convergent Validity </a:t>
            </a:r>
            <a:endParaRPr lang="en-US">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6D6D9127-1244-795F-7763-35EF4789DAC7}"/>
              </a:ext>
            </a:extLst>
          </p:cNvPr>
          <p:cNvSpPr>
            <a:spLocks noGrp="1"/>
          </p:cNvSpPr>
          <p:nvPr>
            <p:ph type="sldNum" sz="quarter" idx="12"/>
          </p:nvPr>
        </p:nvSpPr>
        <p:spPr>
          <a:xfrm>
            <a:off x="8610600" y="6310311"/>
            <a:ext cx="2743200" cy="365125"/>
          </a:xfrm>
        </p:spPr>
        <p:txBody>
          <a:bodyPr/>
          <a:lstStyle/>
          <a:p>
            <a:fld id="{AD813B8F-0C96-4966-B9C2-C2B58D97F9E1}" type="slidenum">
              <a:rPr lang="en-US" sz="1600" smtClean="0"/>
              <a:t>50</a:t>
            </a:fld>
            <a:endParaRPr lang="en-US" sz="1600"/>
          </a:p>
        </p:txBody>
      </p:sp>
      <p:pic>
        <p:nvPicPr>
          <p:cNvPr id="15" name="Picture 14">
            <a:extLst>
              <a:ext uri="{FF2B5EF4-FFF2-40B4-BE49-F238E27FC236}">
                <a16:creationId xmlns:a16="http://schemas.microsoft.com/office/drawing/2014/main" id="{7653B934-CF2F-3264-BF51-226987BB7D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596247"/>
            <a:ext cx="12192000" cy="191434"/>
          </a:xfrm>
          <a:prstGeom prst="rect">
            <a:avLst/>
          </a:prstGeom>
        </p:spPr>
      </p:pic>
      <p:sp>
        <p:nvSpPr>
          <p:cNvPr id="3" name="TextBox 2">
            <a:extLst>
              <a:ext uri="{FF2B5EF4-FFF2-40B4-BE49-F238E27FC236}">
                <a16:creationId xmlns:a16="http://schemas.microsoft.com/office/drawing/2014/main" id="{B0F73E29-CF20-496A-076A-3E14EB865E23}"/>
              </a:ext>
            </a:extLst>
          </p:cNvPr>
          <p:cNvSpPr txBox="1"/>
          <p:nvPr/>
        </p:nvSpPr>
        <p:spPr>
          <a:xfrm>
            <a:off x="831954" y="1082227"/>
            <a:ext cx="10093345" cy="369332"/>
          </a:xfrm>
          <a:prstGeom prst="rect">
            <a:avLst/>
          </a:prstGeom>
          <a:noFill/>
        </p:spPr>
        <p:txBody>
          <a:bodyPr wrap="square" rtlCol="0">
            <a:spAutoFit/>
          </a:bodyPr>
          <a:lstStyle/>
          <a:p>
            <a:r>
              <a:rPr lang="en-US" i="1">
                <a:solidFill>
                  <a:srgbClr val="680000"/>
                </a:solidFill>
                <a:latin typeface="Arial" panose="020B0604020202020204" pitchFamily="34" charset="0"/>
                <a:cs typeface="Arial" panose="020B0604020202020204" pitchFamily="34" charset="0"/>
              </a:rPr>
              <a:t>Cluster 3 (C3: 20.2%) - Severe Straight Road Crashes with Riding Control Issues</a:t>
            </a:r>
          </a:p>
        </p:txBody>
      </p:sp>
      <p:pic>
        <p:nvPicPr>
          <p:cNvPr id="16" name="Picture 15">
            <a:extLst>
              <a:ext uri="{FF2B5EF4-FFF2-40B4-BE49-F238E27FC236}">
                <a16:creationId xmlns:a16="http://schemas.microsoft.com/office/drawing/2014/main" id="{55B4C40E-18DF-89F9-D6E4-D9C9CD1757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568352"/>
            <a:ext cx="12192000" cy="191434"/>
          </a:xfrm>
          <a:prstGeom prst="rect">
            <a:avLst/>
          </a:prstGeom>
        </p:spPr>
      </p:pic>
      <p:grpSp>
        <p:nvGrpSpPr>
          <p:cNvPr id="20" name="Group 19">
            <a:extLst>
              <a:ext uri="{FF2B5EF4-FFF2-40B4-BE49-F238E27FC236}">
                <a16:creationId xmlns:a16="http://schemas.microsoft.com/office/drawing/2014/main" id="{D12D92B7-21A0-EF9C-E368-BFF4E6B4C960}"/>
              </a:ext>
            </a:extLst>
          </p:cNvPr>
          <p:cNvGrpSpPr/>
          <p:nvPr/>
        </p:nvGrpSpPr>
        <p:grpSpPr>
          <a:xfrm>
            <a:off x="978601" y="1605408"/>
            <a:ext cx="10913423" cy="4689329"/>
            <a:chOff x="978601" y="1605408"/>
            <a:chExt cx="10913423" cy="4689329"/>
          </a:xfrm>
        </p:grpSpPr>
        <p:sp>
          <p:nvSpPr>
            <p:cNvPr id="9" name="Rectangle 8">
              <a:extLst>
                <a:ext uri="{FF2B5EF4-FFF2-40B4-BE49-F238E27FC236}">
                  <a16:creationId xmlns:a16="http://schemas.microsoft.com/office/drawing/2014/main" id="{470014FF-BDA7-C4E5-9B60-F042B22B523A}"/>
                </a:ext>
              </a:extLst>
            </p:cNvPr>
            <p:cNvSpPr/>
            <p:nvPr/>
          </p:nvSpPr>
          <p:spPr>
            <a:xfrm>
              <a:off x="978601" y="1605408"/>
              <a:ext cx="10913423" cy="4689329"/>
            </a:xfrm>
            <a:prstGeom prst="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95000"/>
                  </a:schemeClr>
                </a:solidFill>
              </a:endParaRPr>
            </a:p>
          </p:txBody>
        </p:sp>
        <p:sp>
          <p:nvSpPr>
            <p:cNvPr id="10" name="TextBox 9">
              <a:extLst>
                <a:ext uri="{FF2B5EF4-FFF2-40B4-BE49-F238E27FC236}">
                  <a16:creationId xmlns:a16="http://schemas.microsoft.com/office/drawing/2014/main" id="{3F86429E-08D5-D71B-D4CA-3578D04D1D5B}"/>
                </a:ext>
              </a:extLst>
            </p:cNvPr>
            <p:cNvSpPr txBox="1"/>
            <p:nvPr/>
          </p:nvSpPr>
          <p:spPr>
            <a:xfrm>
              <a:off x="2239426" y="1774500"/>
              <a:ext cx="1211284" cy="369332"/>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Cluster 1 </a:t>
              </a:r>
            </a:p>
          </p:txBody>
        </p:sp>
        <p:sp>
          <p:nvSpPr>
            <p:cNvPr id="11" name="TextBox 10">
              <a:extLst>
                <a:ext uri="{FF2B5EF4-FFF2-40B4-BE49-F238E27FC236}">
                  <a16:creationId xmlns:a16="http://schemas.microsoft.com/office/drawing/2014/main" id="{A032B31E-20EF-BF64-5DBF-9BAFF28D0D06}"/>
                </a:ext>
              </a:extLst>
            </p:cNvPr>
            <p:cNvSpPr txBox="1"/>
            <p:nvPr/>
          </p:nvSpPr>
          <p:spPr>
            <a:xfrm>
              <a:off x="5548749" y="1737495"/>
              <a:ext cx="1965363" cy="369332"/>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Marginal Effects </a:t>
              </a:r>
            </a:p>
          </p:txBody>
        </p:sp>
        <p:sp>
          <p:nvSpPr>
            <p:cNvPr id="12" name="TextBox 11">
              <a:extLst>
                <a:ext uri="{FF2B5EF4-FFF2-40B4-BE49-F238E27FC236}">
                  <a16:creationId xmlns:a16="http://schemas.microsoft.com/office/drawing/2014/main" id="{0B67E548-93B9-A955-9D54-266611597B75}"/>
                </a:ext>
              </a:extLst>
            </p:cNvPr>
            <p:cNvSpPr txBox="1"/>
            <p:nvPr/>
          </p:nvSpPr>
          <p:spPr>
            <a:xfrm>
              <a:off x="8892299" y="1774500"/>
              <a:ext cx="2699163" cy="369332"/>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Bigram Topic Modeling</a:t>
              </a:r>
            </a:p>
          </p:txBody>
        </p:sp>
        <p:sp>
          <p:nvSpPr>
            <p:cNvPr id="13" name="Rectangle: Rounded Corners 12">
              <a:extLst>
                <a:ext uri="{FF2B5EF4-FFF2-40B4-BE49-F238E27FC236}">
                  <a16:creationId xmlns:a16="http://schemas.microsoft.com/office/drawing/2014/main" id="{06B93231-2073-3C14-A838-9433552C151B}"/>
                </a:ext>
              </a:extLst>
            </p:cNvPr>
            <p:cNvSpPr/>
            <p:nvPr/>
          </p:nvSpPr>
          <p:spPr>
            <a:xfrm>
              <a:off x="1196716" y="2276250"/>
              <a:ext cx="3060959" cy="3716977"/>
            </a:xfrm>
            <a:prstGeom prst="roundRect">
              <a:avLst/>
            </a:prstGeom>
            <a:solidFill>
              <a:srgbClr val="BD9C71">
                <a:alpha val="3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a:solidFill>
                    <a:schemeClr val="tx1"/>
                  </a:solidFill>
                  <a:latin typeface="Arial" panose="020B0604020202020204" pitchFamily="34" charset="0"/>
                  <a:cs typeface="Arial" panose="020B0604020202020204" pitchFamily="34" charset="0"/>
                </a:rPr>
                <a:t>Rear-end</a:t>
              </a:r>
            </a:p>
            <a:p>
              <a:pPr algn="ctr">
                <a:lnSpc>
                  <a:spcPct val="150000"/>
                </a:lnSpc>
              </a:pPr>
              <a:r>
                <a:rPr lang="en-US">
                  <a:solidFill>
                    <a:schemeClr val="tx1"/>
                  </a:solidFill>
                  <a:latin typeface="Arial" panose="020B0604020202020204" pitchFamily="34" charset="0"/>
                  <a:cs typeface="Arial" panose="020B0604020202020204" pitchFamily="34" charset="0"/>
                </a:rPr>
                <a:t>Turning</a:t>
              </a:r>
            </a:p>
            <a:p>
              <a:pPr algn="ctr">
                <a:lnSpc>
                  <a:spcPct val="150000"/>
                </a:lnSpc>
              </a:pPr>
              <a:r>
                <a:rPr lang="en-US">
                  <a:solidFill>
                    <a:schemeClr val="tx1"/>
                  </a:solidFill>
                  <a:latin typeface="Arial" panose="020B0604020202020204" pitchFamily="34" charset="0"/>
                  <a:cs typeface="Arial" panose="020B0604020202020204" pitchFamily="34" charset="0"/>
                </a:rPr>
                <a:t>Head-on</a:t>
              </a:r>
            </a:p>
            <a:p>
              <a:pPr algn="ctr">
                <a:lnSpc>
                  <a:spcPct val="150000"/>
                </a:lnSpc>
              </a:pPr>
              <a:r>
                <a:rPr lang="en-US">
                  <a:solidFill>
                    <a:schemeClr val="tx1"/>
                  </a:solidFill>
                  <a:latin typeface="Arial" panose="020B0604020202020204" pitchFamily="34" charset="0"/>
                  <a:cs typeface="Arial" panose="020B0604020202020204" pitchFamily="34" charset="0"/>
                </a:rPr>
                <a:t>Straight level</a:t>
              </a:r>
            </a:p>
            <a:p>
              <a:pPr algn="ctr">
                <a:lnSpc>
                  <a:spcPct val="150000"/>
                </a:lnSpc>
              </a:pPr>
              <a:r>
                <a:rPr lang="en-US">
                  <a:solidFill>
                    <a:schemeClr val="tx1"/>
                  </a:solidFill>
                  <a:latin typeface="Arial" panose="020B0604020202020204" pitchFamily="34" charset="0"/>
                  <a:cs typeface="Arial" panose="020B0604020202020204" pitchFamily="34" charset="0"/>
                </a:rPr>
                <a:t>Sideswipe </a:t>
              </a:r>
            </a:p>
            <a:p>
              <a:pPr algn="ctr">
                <a:lnSpc>
                  <a:spcPct val="150000"/>
                </a:lnSpc>
              </a:pPr>
              <a:r>
                <a:rPr lang="en-US">
                  <a:solidFill>
                    <a:schemeClr val="tx1"/>
                  </a:solidFill>
                  <a:latin typeface="Arial" panose="020B0604020202020204" pitchFamily="34" charset="0"/>
                  <a:cs typeface="Arial" panose="020B0604020202020204" pitchFamily="34" charset="0"/>
                </a:rPr>
                <a:t>Straight grade/hillcrest</a:t>
              </a:r>
            </a:p>
            <a:p>
              <a:pPr algn="ctr">
                <a:lnSpc>
                  <a:spcPct val="150000"/>
                </a:lnSpc>
              </a:pPr>
              <a:r>
                <a:rPr lang="en-US">
                  <a:solidFill>
                    <a:schemeClr val="tx1"/>
                  </a:solidFill>
                  <a:latin typeface="Arial" panose="020B0604020202020204" pitchFamily="34" charset="0"/>
                  <a:cs typeface="Arial" panose="020B0604020202020204" pitchFamily="34" charset="0"/>
                </a:rPr>
                <a:t>Marked lane</a:t>
              </a:r>
            </a:p>
          </p:txBody>
        </p:sp>
        <p:sp>
          <p:nvSpPr>
            <p:cNvPr id="14" name="Rectangle: Rounded Corners 13">
              <a:extLst>
                <a:ext uri="{FF2B5EF4-FFF2-40B4-BE49-F238E27FC236}">
                  <a16:creationId xmlns:a16="http://schemas.microsoft.com/office/drawing/2014/main" id="{1181DFCA-8EA9-FFF3-27FE-1DBBEFC5A4DC}"/>
                </a:ext>
              </a:extLst>
            </p:cNvPr>
            <p:cNvSpPr/>
            <p:nvPr/>
          </p:nvSpPr>
          <p:spPr>
            <a:xfrm>
              <a:off x="4564857" y="2276250"/>
              <a:ext cx="3607593" cy="3716977"/>
            </a:xfrm>
            <a:prstGeom prst="roundRect">
              <a:avLst/>
            </a:prstGeom>
            <a:solidFill>
              <a:srgbClr val="768692">
                <a:alpha val="3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a:p>
              <a:pPr algn="ctr"/>
              <a:endParaRPr lang="en-US"/>
            </a:p>
            <a:p>
              <a:pPr algn="ctr"/>
              <a:endParaRPr lang="en-US"/>
            </a:p>
            <a:p>
              <a:pPr algn="ctr"/>
              <a:endParaRPr lang="en-US"/>
            </a:p>
            <a:p>
              <a:pPr algn="ctr">
                <a:lnSpc>
                  <a:spcPct val="150000"/>
                </a:lnSpc>
              </a:pPr>
              <a:endParaRPr lang="en-US"/>
            </a:p>
            <a:p>
              <a:pPr algn="ctr">
                <a:lnSpc>
                  <a:spcPct val="150000"/>
                </a:lnSpc>
              </a:pPr>
              <a:endParaRPr lang="en-US"/>
            </a:p>
            <a:p>
              <a:pPr algn="ctr">
                <a:lnSpc>
                  <a:spcPct val="150000"/>
                </a:lnSpc>
              </a:pPr>
              <a:r>
                <a:rPr lang="en-US">
                  <a:solidFill>
                    <a:schemeClr val="tx1"/>
                  </a:solidFill>
                  <a:latin typeface="Arial" panose="020B0604020202020204" pitchFamily="34" charset="0"/>
                  <a:cs typeface="Arial" panose="020B0604020202020204" pitchFamily="34" charset="0"/>
                </a:rPr>
                <a:t>Rear-end: BC: 0.0236↑</a:t>
              </a:r>
            </a:p>
            <a:p>
              <a:pPr algn="ctr">
                <a:lnSpc>
                  <a:spcPct val="150000"/>
                </a:lnSpc>
              </a:pPr>
              <a:r>
                <a:rPr lang="en-US">
                  <a:solidFill>
                    <a:schemeClr val="tx1"/>
                  </a:solidFill>
                  <a:highlight>
                    <a:srgbClr val="EAA876"/>
                  </a:highlight>
                  <a:latin typeface="Arial" panose="020B0604020202020204" pitchFamily="34" charset="0"/>
                  <a:cs typeface="Arial" panose="020B0604020202020204" pitchFamily="34" charset="0"/>
                </a:rPr>
                <a:t>Turning: Not sig.</a:t>
              </a:r>
            </a:p>
            <a:p>
              <a:pPr algn="ctr">
                <a:lnSpc>
                  <a:spcPct val="150000"/>
                </a:lnSpc>
              </a:pPr>
              <a:r>
                <a:rPr lang="en-US">
                  <a:solidFill>
                    <a:schemeClr val="tx1"/>
                  </a:solidFill>
                  <a:highlight>
                    <a:srgbClr val="EAA876"/>
                  </a:highlight>
                  <a:latin typeface="Arial" panose="020B0604020202020204" pitchFamily="34" charset="0"/>
                  <a:cs typeface="Arial" panose="020B0604020202020204" pitchFamily="34" charset="0"/>
                </a:rPr>
                <a:t>Head-on: Not sig.</a:t>
              </a:r>
            </a:p>
            <a:p>
              <a:pPr algn="ctr">
                <a:lnSpc>
                  <a:spcPct val="150000"/>
                </a:lnSpc>
              </a:pPr>
              <a:r>
                <a:rPr lang="en-US">
                  <a:solidFill>
                    <a:schemeClr val="tx1"/>
                  </a:solidFill>
                  <a:highlight>
                    <a:srgbClr val="EAA876"/>
                  </a:highlight>
                  <a:latin typeface="Arial" panose="020B0604020202020204" pitchFamily="34" charset="0"/>
                  <a:cs typeface="Arial" panose="020B0604020202020204" pitchFamily="34" charset="0"/>
                </a:rPr>
                <a:t>Straight level/grade: Not sig.</a:t>
              </a:r>
            </a:p>
            <a:p>
              <a:pPr algn="ctr">
                <a:lnSpc>
                  <a:spcPct val="150000"/>
                </a:lnSpc>
              </a:pPr>
              <a:r>
                <a:rPr lang="en-US">
                  <a:solidFill>
                    <a:schemeClr val="tx1"/>
                  </a:solidFill>
                  <a:highlight>
                    <a:srgbClr val="EAA876"/>
                  </a:highlight>
                  <a:latin typeface="Arial" panose="020B0604020202020204" pitchFamily="34" charset="0"/>
                  <a:cs typeface="Arial" panose="020B0604020202020204" pitchFamily="34" charset="0"/>
                </a:rPr>
                <a:t>Sideswipe : Not sig.</a:t>
              </a:r>
            </a:p>
            <a:p>
              <a:pPr algn="ctr">
                <a:lnSpc>
                  <a:spcPct val="150000"/>
                </a:lnSpc>
              </a:pPr>
              <a:r>
                <a:rPr lang="en-US">
                  <a:solidFill>
                    <a:schemeClr val="tx1"/>
                  </a:solidFill>
                  <a:latin typeface="Arial" panose="020B0604020202020204" pitchFamily="34" charset="0"/>
                  <a:cs typeface="Arial" panose="020B0604020202020204" pitchFamily="34" charset="0"/>
                </a:rPr>
                <a:t>Marked lane: KA: 0.0108↑</a:t>
              </a:r>
            </a:p>
            <a:p>
              <a:pPr algn="ctr"/>
              <a:endParaRPr lang="en-US" sz="2000">
                <a:solidFill>
                  <a:schemeClr val="tx1"/>
                </a:solidFill>
                <a:latin typeface="Arial" panose="020B0604020202020204" pitchFamily="34" charset="0"/>
                <a:cs typeface="Arial" panose="020B0604020202020204" pitchFamily="34" charset="0"/>
              </a:endParaRPr>
            </a:p>
            <a:p>
              <a:pPr algn="ctr"/>
              <a:endParaRPr lang="en-US">
                <a:solidFill>
                  <a:schemeClr val="tx1"/>
                </a:solidFill>
                <a:latin typeface="Arial" panose="020B0604020202020204" pitchFamily="34" charset="0"/>
                <a:cs typeface="Arial" panose="020B0604020202020204" pitchFamily="34" charset="0"/>
              </a:endParaRPr>
            </a:p>
            <a:p>
              <a:pPr algn="ctr"/>
              <a:endParaRPr lang="en-US">
                <a:solidFill>
                  <a:schemeClr val="tx1"/>
                </a:solidFill>
                <a:latin typeface="Arial" panose="020B0604020202020204" pitchFamily="34" charset="0"/>
                <a:cs typeface="Arial" panose="020B0604020202020204" pitchFamily="34" charset="0"/>
              </a:endParaRPr>
            </a:p>
            <a:p>
              <a:pPr algn="ctr"/>
              <a:endParaRPr lang="en-US">
                <a:solidFill>
                  <a:schemeClr val="tx1"/>
                </a:solidFill>
                <a:latin typeface="Arial" panose="020B0604020202020204" pitchFamily="34" charset="0"/>
                <a:cs typeface="Arial" panose="020B0604020202020204" pitchFamily="34" charset="0"/>
              </a:endParaRPr>
            </a:p>
            <a:p>
              <a:pPr algn="ctr"/>
              <a:endParaRPr lang="en-US"/>
            </a:p>
            <a:p>
              <a:pPr algn="ctr"/>
              <a:endParaRPr lang="en-US"/>
            </a:p>
          </p:txBody>
        </p:sp>
        <p:sp>
          <p:nvSpPr>
            <p:cNvPr id="19" name="Rectangle: Rounded Corners 18">
              <a:extLst>
                <a:ext uri="{FF2B5EF4-FFF2-40B4-BE49-F238E27FC236}">
                  <a16:creationId xmlns:a16="http://schemas.microsoft.com/office/drawing/2014/main" id="{92845F92-63EA-C825-8913-71E7D6A9C6B4}"/>
                </a:ext>
              </a:extLst>
            </p:cNvPr>
            <p:cNvSpPr/>
            <p:nvPr/>
          </p:nvSpPr>
          <p:spPr>
            <a:xfrm>
              <a:off x="8479632" y="2276250"/>
              <a:ext cx="3236117" cy="3716977"/>
            </a:xfrm>
            <a:prstGeom prst="roundRect">
              <a:avLst/>
            </a:prstGeom>
            <a:solidFill>
              <a:srgbClr val="C1B1AF">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b="1">
                  <a:solidFill>
                    <a:schemeClr val="tx1"/>
                  </a:solidFill>
                  <a:latin typeface="Arial" panose="020B0604020202020204" pitchFamily="34" charset="0"/>
                  <a:cs typeface="Arial" panose="020B0604020202020204" pitchFamily="34" charset="0"/>
                </a:rPr>
                <a:t>Topic-3</a:t>
              </a:r>
            </a:p>
            <a:p>
              <a:pPr algn="ctr">
                <a:lnSpc>
                  <a:spcPct val="150000"/>
                </a:lnSpc>
              </a:pPr>
              <a:r>
                <a:rPr lang="en-US">
                  <a:solidFill>
                    <a:schemeClr val="tx1"/>
                  </a:solidFill>
                  <a:latin typeface="Arial" panose="020B0604020202020204" pitchFamily="34" charset="0"/>
                  <a:cs typeface="Arial" panose="020B0604020202020204" pitchFamily="34" charset="0"/>
                </a:rPr>
                <a:t>Left-turn maneuver</a:t>
              </a:r>
            </a:p>
            <a:p>
              <a:pPr algn="ctr">
                <a:lnSpc>
                  <a:spcPct val="150000"/>
                </a:lnSpc>
              </a:pPr>
              <a:r>
                <a:rPr lang="en-US">
                  <a:solidFill>
                    <a:schemeClr val="tx1"/>
                  </a:solidFill>
                  <a:latin typeface="Arial" panose="020B0604020202020204" pitchFamily="34" charset="0"/>
                  <a:cs typeface="Arial" panose="020B0604020202020204" pitchFamily="34" charset="0"/>
                </a:rPr>
                <a:t>Failure to yield</a:t>
              </a:r>
            </a:p>
            <a:p>
              <a:pPr algn="ctr">
                <a:lnSpc>
                  <a:spcPct val="150000"/>
                </a:lnSpc>
              </a:pPr>
              <a:r>
                <a:rPr lang="en-US">
                  <a:solidFill>
                    <a:schemeClr val="tx1"/>
                  </a:solidFill>
                  <a:latin typeface="Arial" panose="020B0604020202020204" pitchFamily="34" charset="0"/>
                  <a:cs typeface="Arial" panose="020B0604020202020204" pitchFamily="34" charset="0"/>
                </a:rPr>
                <a:t>Entry/exit to the driveway</a:t>
              </a:r>
            </a:p>
            <a:p>
              <a:pPr algn="ctr">
                <a:lnSpc>
                  <a:spcPct val="150000"/>
                </a:lnSpc>
              </a:pPr>
              <a:r>
                <a:rPr lang="en-US" b="1">
                  <a:solidFill>
                    <a:schemeClr val="tx1"/>
                  </a:solidFill>
                  <a:latin typeface="Arial" panose="020B0604020202020204" pitchFamily="34" charset="0"/>
                  <a:cs typeface="Arial" panose="020B0604020202020204" pitchFamily="34" charset="0"/>
                </a:rPr>
                <a:t>Topic-5</a:t>
              </a:r>
            </a:p>
            <a:p>
              <a:pPr algn="ctr">
                <a:lnSpc>
                  <a:spcPct val="150000"/>
                </a:lnSpc>
              </a:pPr>
              <a:r>
                <a:rPr lang="en-US">
                  <a:solidFill>
                    <a:schemeClr val="tx1"/>
                  </a:solidFill>
                  <a:latin typeface="Arial" panose="020B0604020202020204" pitchFamily="34" charset="0"/>
                  <a:cs typeface="Arial" panose="020B0604020202020204" pitchFamily="34" charset="0"/>
                </a:rPr>
                <a:t>Lane change</a:t>
              </a:r>
            </a:p>
            <a:p>
              <a:pPr algn="ctr">
                <a:lnSpc>
                  <a:spcPct val="150000"/>
                </a:lnSpc>
              </a:pPr>
              <a:r>
                <a:rPr lang="en-US">
                  <a:solidFill>
                    <a:schemeClr val="tx1"/>
                  </a:solidFill>
                  <a:latin typeface="Arial" panose="020B0604020202020204" pitchFamily="34" charset="0"/>
                  <a:cs typeface="Arial" panose="020B0604020202020204" pitchFamily="34" charset="0"/>
                </a:rPr>
                <a:t>Loss of control</a:t>
              </a:r>
            </a:p>
            <a:p>
              <a:pPr algn="ctr">
                <a:lnSpc>
                  <a:spcPct val="150000"/>
                </a:lnSpc>
              </a:pPr>
              <a:r>
                <a:rPr lang="en-US">
                  <a:solidFill>
                    <a:schemeClr val="tx1"/>
                  </a:solidFill>
                  <a:latin typeface="Arial" panose="020B0604020202020204" pitchFamily="34" charset="0"/>
                  <a:cs typeface="Arial" panose="020B0604020202020204" pitchFamily="34" charset="0"/>
                </a:rPr>
                <a:t>Driveway entries</a:t>
              </a:r>
            </a:p>
          </p:txBody>
        </p:sp>
      </p:grpSp>
    </p:spTree>
    <p:extLst>
      <p:ext uri="{BB962C8B-B14F-4D97-AF65-F5344CB8AC3E}">
        <p14:creationId xmlns:p14="http://schemas.microsoft.com/office/powerpoint/2010/main" val="136329402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6C8B88-4D0C-5239-F2CB-205F87C1EDF9}"/>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E4145FA1-07B1-CE31-258A-B9E89E922396}"/>
              </a:ext>
            </a:extLst>
          </p:cNvPr>
          <p:cNvSpPr>
            <a:spLocks noGrp="1"/>
          </p:cNvSpPr>
          <p:nvPr>
            <p:ph type="title"/>
          </p:nvPr>
        </p:nvSpPr>
        <p:spPr>
          <a:xfrm>
            <a:off x="838199" y="365126"/>
            <a:ext cx="11353801" cy="684742"/>
          </a:xfrm>
        </p:spPr>
        <p:txBody>
          <a:bodyPr>
            <a:normAutofit fontScale="90000"/>
          </a:bodyPr>
          <a:lstStyle/>
          <a:p>
            <a:r>
              <a:rPr lang="en-US" b="1">
                <a:solidFill>
                  <a:srgbClr val="680000"/>
                </a:solidFill>
                <a:latin typeface="Arial" panose="020B0604020202020204" pitchFamily="34" charset="0"/>
                <a:cs typeface="Arial" panose="020B0604020202020204" pitchFamily="34" charset="0"/>
              </a:rPr>
              <a:t>Scenerio-3</a:t>
            </a:r>
            <a:endParaRPr lang="en-US">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4A53B322-0817-A9D4-E682-28859E65A33B}"/>
              </a:ext>
            </a:extLst>
          </p:cNvPr>
          <p:cNvSpPr>
            <a:spLocks noGrp="1"/>
          </p:cNvSpPr>
          <p:nvPr>
            <p:ph type="sldNum" sz="quarter" idx="12"/>
          </p:nvPr>
        </p:nvSpPr>
        <p:spPr>
          <a:xfrm>
            <a:off x="8610600" y="6310311"/>
            <a:ext cx="2743200" cy="365125"/>
          </a:xfrm>
        </p:spPr>
        <p:txBody>
          <a:bodyPr/>
          <a:lstStyle/>
          <a:p>
            <a:fld id="{AD813B8F-0C96-4966-B9C2-C2B58D97F9E1}" type="slidenum">
              <a:rPr lang="en-US" sz="1600" smtClean="0"/>
              <a:t>51</a:t>
            </a:fld>
            <a:endParaRPr lang="en-US" sz="1600"/>
          </a:p>
        </p:txBody>
      </p:sp>
      <p:pic>
        <p:nvPicPr>
          <p:cNvPr id="15" name="Picture 14">
            <a:extLst>
              <a:ext uri="{FF2B5EF4-FFF2-40B4-BE49-F238E27FC236}">
                <a16:creationId xmlns:a16="http://schemas.microsoft.com/office/drawing/2014/main" id="{22DABC11-7C63-AA2A-3777-69A921F6E6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596247"/>
            <a:ext cx="12192000" cy="191434"/>
          </a:xfrm>
          <a:prstGeom prst="rect">
            <a:avLst/>
          </a:prstGeom>
        </p:spPr>
      </p:pic>
      <p:pic>
        <p:nvPicPr>
          <p:cNvPr id="16" name="Picture 15">
            <a:extLst>
              <a:ext uri="{FF2B5EF4-FFF2-40B4-BE49-F238E27FC236}">
                <a16:creationId xmlns:a16="http://schemas.microsoft.com/office/drawing/2014/main" id="{FF1DA904-72C8-5FD2-0881-C31C316EEE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568352"/>
            <a:ext cx="12192000" cy="191434"/>
          </a:xfrm>
          <a:prstGeom prst="rect">
            <a:avLst/>
          </a:prstGeom>
        </p:spPr>
      </p:pic>
      <p:sp>
        <p:nvSpPr>
          <p:cNvPr id="6" name="TextBox 5">
            <a:extLst>
              <a:ext uri="{FF2B5EF4-FFF2-40B4-BE49-F238E27FC236}">
                <a16:creationId xmlns:a16="http://schemas.microsoft.com/office/drawing/2014/main" id="{86997227-91B5-FF47-F8BC-5731B92B2071}"/>
              </a:ext>
            </a:extLst>
          </p:cNvPr>
          <p:cNvSpPr txBox="1"/>
          <p:nvPr/>
        </p:nvSpPr>
        <p:spPr>
          <a:xfrm>
            <a:off x="838198" y="1307909"/>
            <a:ext cx="11063289" cy="707886"/>
          </a:xfrm>
          <a:prstGeom prst="rect">
            <a:avLst/>
          </a:prstGeom>
          <a:solidFill>
            <a:schemeClr val="accent6">
              <a:lumMod val="20000"/>
              <a:lumOff val="80000"/>
            </a:schemeClr>
          </a:solidFill>
        </p:spPr>
        <p:txBody>
          <a:bodyPr wrap="square">
            <a:spAutoFit/>
          </a:bodyPr>
          <a:lstStyle/>
          <a:p>
            <a:pPr algn="ctr"/>
            <a:r>
              <a:rPr lang="en-US" sz="2000" b="1">
                <a:latin typeface="Arial" panose="020B0604020202020204" pitchFamily="34" charset="0"/>
                <a:cs typeface="Arial" panose="020B0604020202020204" pitchFamily="34" charset="0"/>
              </a:rPr>
              <a:t>Straight road (marked lane) &gt; Maneuvering or control issues at the driveway entry/exit &gt; Failure to yield or loss of control &gt; Rear-end</a:t>
            </a:r>
          </a:p>
        </p:txBody>
      </p:sp>
      <p:grpSp>
        <p:nvGrpSpPr>
          <p:cNvPr id="48" name="Group 47">
            <a:extLst>
              <a:ext uri="{FF2B5EF4-FFF2-40B4-BE49-F238E27FC236}">
                <a16:creationId xmlns:a16="http://schemas.microsoft.com/office/drawing/2014/main" id="{BB1F662E-A29F-D116-2833-991E3A3C11B7}"/>
              </a:ext>
            </a:extLst>
          </p:cNvPr>
          <p:cNvGrpSpPr/>
          <p:nvPr/>
        </p:nvGrpSpPr>
        <p:grpSpPr>
          <a:xfrm>
            <a:off x="838198" y="2522372"/>
            <a:ext cx="5807868" cy="4169592"/>
            <a:chOff x="959583" y="2456069"/>
            <a:chExt cx="5807868" cy="4169592"/>
          </a:xfrm>
        </p:grpSpPr>
        <p:sp>
          <p:nvSpPr>
            <p:cNvPr id="4" name="Rectangle 3">
              <a:extLst>
                <a:ext uri="{FF2B5EF4-FFF2-40B4-BE49-F238E27FC236}">
                  <a16:creationId xmlns:a16="http://schemas.microsoft.com/office/drawing/2014/main" id="{89341436-A992-49F6-D446-9D919CD70123}"/>
                </a:ext>
              </a:extLst>
            </p:cNvPr>
            <p:cNvSpPr/>
            <p:nvPr/>
          </p:nvSpPr>
          <p:spPr>
            <a:xfrm>
              <a:off x="959583" y="3995022"/>
              <a:ext cx="5807868" cy="1933767"/>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456A6CFB-F480-B2B8-87A4-1000CA09E498}"/>
                </a:ext>
              </a:extLst>
            </p:cNvPr>
            <p:cNvCxnSpPr>
              <a:cxnSpLocks/>
            </p:cNvCxnSpPr>
            <p:nvPr/>
          </p:nvCxnSpPr>
          <p:spPr>
            <a:xfrm>
              <a:off x="1072550" y="5047313"/>
              <a:ext cx="3285694" cy="0"/>
            </a:xfrm>
            <a:prstGeom prst="line">
              <a:avLst/>
            </a:prstGeom>
            <a:ln w="88900">
              <a:solidFill>
                <a:schemeClr val="bg1"/>
              </a:solidFill>
              <a:prstDash val="dash"/>
            </a:ln>
          </p:spPr>
          <p:style>
            <a:lnRef idx="1">
              <a:schemeClr val="accent1"/>
            </a:lnRef>
            <a:fillRef idx="0">
              <a:schemeClr val="accent1"/>
            </a:fillRef>
            <a:effectRef idx="0">
              <a:schemeClr val="accent1"/>
            </a:effectRef>
            <a:fontRef idx="minor">
              <a:schemeClr val="tx1"/>
            </a:fontRef>
          </p:style>
        </p:cxnSp>
        <p:pic>
          <p:nvPicPr>
            <p:cNvPr id="8" name="Picture 4" descr="Aggressive driver riding motorcycle semi flat RGB color vector illustration  7002825 Vector Art at Vecteezy">
              <a:extLst>
                <a:ext uri="{FF2B5EF4-FFF2-40B4-BE49-F238E27FC236}">
                  <a16:creationId xmlns:a16="http://schemas.microsoft.com/office/drawing/2014/main" id="{1A631CEA-429B-3948-64D7-61F3DCD9975B}"/>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640710" y="4600012"/>
              <a:ext cx="2300631" cy="1358107"/>
            </a:xfrm>
            <a:prstGeom prst="rect">
              <a:avLst/>
            </a:prstGeom>
            <a:noFill/>
            <a:scene3d>
              <a:camera prst="orthographicFront">
                <a:rot lat="0" lon="10200000" rev="0"/>
              </a:camera>
              <a:lightRig rig="threePt" dir="t"/>
            </a:scene3d>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3A863E88-8415-BBB3-7183-0D0826A3A09A}"/>
                </a:ext>
              </a:extLst>
            </p:cNvPr>
            <p:cNvSpPr/>
            <p:nvPr/>
          </p:nvSpPr>
          <p:spPr>
            <a:xfrm>
              <a:off x="4500748" y="2456069"/>
              <a:ext cx="1508166" cy="1539978"/>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1BC3F8FE-FB58-AF2E-B1E0-187524730097}"/>
                </a:ext>
              </a:extLst>
            </p:cNvPr>
            <p:cNvCxnSpPr>
              <a:cxnSpLocks/>
            </p:cNvCxnSpPr>
            <p:nvPr/>
          </p:nvCxnSpPr>
          <p:spPr>
            <a:xfrm flipV="1">
              <a:off x="5269487" y="2456069"/>
              <a:ext cx="0" cy="1538953"/>
            </a:xfrm>
            <a:prstGeom prst="line">
              <a:avLst/>
            </a:prstGeom>
            <a:ln w="8890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1" name="Arrow: Bent-Up 20">
              <a:extLst>
                <a:ext uri="{FF2B5EF4-FFF2-40B4-BE49-F238E27FC236}">
                  <a16:creationId xmlns:a16="http://schemas.microsoft.com/office/drawing/2014/main" id="{6B1A3BFD-E2F8-61F1-1504-C4AEFE4F9F66}"/>
                </a:ext>
              </a:extLst>
            </p:cNvPr>
            <p:cNvSpPr/>
            <p:nvPr/>
          </p:nvSpPr>
          <p:spPr>
            <a:xfrm>
              <a:off x="4168238" y="4290548"/>
              <a:ext cx="380011" cy="252597"/>
            </a:xfrm>
            <a:prstGeom prst="bentUpArrow">
              <a:avLst>
                <a:gd name="adj1" fmla="val 25000"/>
                <a:gd name="adj2" fmla="val 25000"/>
                <a:gd name="adj3" fmla="val 48507"/>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Connector 24">
              <a:extLst>
                <a:ext uri="{FF2B5EF4-FFF2-40B4-BE49-F238E27FC236}">
                  <a16:creationId xmlns:a16="http://schemas.microsoft.com/office/drawing/2014/main" id="{C2B93DE5-DD56-0B04-55DD-689545B07272}"/>
                </a:ext>
              </a:extLst>
            </p:cNvPr>
            <p:cNvCxnSpPr>
              <a:cxnSpLocks/>
            </p:cNvCxnSpPr>
            <p:nvPr/>
          </p:nvCxnSpPr>
          <p:spPr>
            <a:xfrm>
              <a:off x="4668483" y="4204266"/>
              <a:ext cx="1221678" cy="1473638"/>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1CAFB236-E19C-086F-3222-121AA3FD9DD2}"/>
                </a:ext>
              </a:extLst>
            </p:cNvPr>
            <p:cNvCxnSpPr>
              <a:cxnSpLocks/>
            </p:cNvCxnSpPr>
            <p:nvPr/>
          </p:nvCxnSpPr>
          <p:spPr>
            <a:xfrm flipV="1">
              <a:off x="4668482" y="4201321"/>
              <a:ext cx="1221679" cy="1465016"/>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67DA0CCE-9AC3-E325-3AD2-5B7A6271F8CB}"/>
                </a:ext>
              </a:extLst>
            </p:cNvPr>
            <p:cNvCxnSpPr/>
            <p:nvPr/>
          </p:nvCxnSpPr>
          <p:spPr>
            <a:xfrm>
              <a:off x="4668483" y="4204266"/>
              <a:ext cx="122167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BBD2D65B-0EB7-3D9E-2713-A082A616C7F1}"/>
                </a:ext>
              </a:extLst>
            </p:cNvPr>
            <p:cNvCxnSpPr>
              <a:cxnSpLocks/>
            </p:cNvCxnSpPr>
            <p:nvPr/>
          </p:nvCxnSpPr>
          <p:spPr>
            <a:xfrm>
              <a:off x="4668482" y="5666337"/>
              <a:ext cx="1221679" cy="11567"/>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E4C95FC8-F437-D4C7-7D68-AEF0C189D5E5}"/>
                </a:ext>
              </a:extLst>
            </p:cNvPr>
            <p:cNvCxnSpPr/>
            <p:nvPr/>
          </p:nvCxnSpPr>
          <p:spPr>
            <a:xfrm>
              <a:off x="5890161" y="4201321"/>
              <a:ext cx="0" cy="1476583"/>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379522F7-650B-AB59-182A-93BFEBC1BE0F}"/>
                </a:ext>
              </a:extLst>
            </p:cNvPr>
            <p:cNvCxnSpPr/>
            <p:nvPr/>
          </p:nvCxnSpPr>
          <p:spPr>
            <a:xfrm>
              <a:off x="4668483" y="4201321"/>
              <a:ext cx="0" cy="1476583"/>
            </a:xfrm>
            <a:prstGeom prst="line">
              <a:avLst/>
            </a:prstGeom>
          </p:spPr>
          <p:style>
            <a:lnRef idx="1">
              <a:schemeClr val="accent1"/>
            </a:lnRef>
            <a:fillRef idx="0">
              <a:schemeClr val="accent1"/>
            </a:fillRef>
            <a:effectRef idx="0">
              <a:schemeClr val="accent1"/>
            </a:effectRef>
            <a:fontRef idx="minor">
              <a:schemeClr val="tx1"/>
            </a:fontRef>
          </p:style>
        </p:cxnSp>
        <p:pic>
          <p:nvPicPr>
            <p:cNvPr id="2058" name="Picture 10" descr="24&quot; X 24&quot; STOP Sign with HI Sheeting 3 Mil ACM | RS-ACM-R1-1-24-HI |  Traffic Safety Store">
              <a:extLst>
                <a:ext uri="{FF2B5EF4-FFF2-40B4-BE49-F238E27FC236}">
                  <a16:creationId xmlns:a16="http://schemas.microsoft.com/office/drawing/2014/main" id="{79FA4EC7-7BC5-0150-CBC1-1E53A4E13058}"/>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4168238" y="5871480"/>
              <a:ext cx="580366" cy="754181"/>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10" descr="24&quot; X 24&quot; STOP Sign with HI Sheeting 3 Mil ACM | RS-ACM-R1-1-24-HI |  Traffic Safety Store">
              <a:extLst>
                <a:ext uri="{FF2B5EF4-FFF2-40B4-BE49-F238E27FC236}">
                  <a16:creationId xmlns:a16="http://schemas.microsoft.com/office/drawing/2014/main" id="{C518F9CE-2617-6070-6BDC-F4483A1BE915}"/>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6051582" y="3298493"/>
              <a:ext cx="580366" cy="754181"/>
            </a:xfrm>
            <a:prstGeom prst="rect">
              <a:avLst/>
            </a:prstGeom>
            <a:noFill/>
            <a:extLst>
              <a:ext uri="{909E8E84-426E-40DD-AFC4-6F175D3DCCD1}">
                <a14:hiddenFill xmlns:a14="http://schemas.microsoft.com/office/drawing/2010/main">
                  <a:solidFill>
                    <a:srgbClr val="FFFFFF"/>
                  </a:solidFill>
                </a14:hiddenFill>
              </a:ext>
            </a:extLst>
          </p:spPr>
        </p:pic>
      </p:grpSp>
      <p:sp>
        <p:nvSpPr>
          <p:cNvPr id="49" name="TextBox 48">
            <a:extLst>
              <a:ext uri="{FF2B5EF4-FFF2-40B4-BE49-F238E27FC236}">
                <a16:creationId xmlns:a16="http://schemas.microsoft.com/office/drawing/2014/main" id="{B45EEBE3-F763-47EF-A03D-332086962982}"/>
              </a:ext>
            </a:extLst>
          </p:cNvPr>
          <p:cNvSpPr txBox="1"/>
          <p:nvPr/>
        </p:nvSpPr>
        <p:spPr>
          <a:xfrm>
            <a:off x="838198" y="2195497"/>
            <a:ext cx="4031673" cy="1754326"/>
          </a:xfrm>
          <a:prstGeom prst="rect">
            <a:avLst/>
          </a:prstGeom>
          <a:noFill/>
        </p:spPr>
        <p:txBody>
          <a:bodyPr wrap="square" rtlCol="0">
            <a:spAutoFit/>
          </a:bodyPr>
          <a:lstStyle/>
          <a:p>
            <a:r>
              <a:rPr lang="en-US" b="1">
                <a:latin typeface="Arial" panose="020B0604020202020204" pitchFamily="34" charset="0"/>
                <a:cs typeface="Arial" panose="020B0604020202020204" pitchFamily="34" charset="0"/>
              </a:rPr>
              <a:t>Other factors</a:t>
            </a:r>
          </a:p>
          <a:p>
            <a:r>
              <a:rPr lang="en-US">
                <a:latin typeface="Arial" panose="020B0604020202020204" pitchFamily="34" charset="0"/>
                <a:cs typeface="Arial" panose="020B0604020202020204" pitchFamily="34" charset="0"/>
              </a:rPr>
              <a:t>Helmet not worn/damaged ↑</a:t>
            </a:r>
          </a:p>
          <a:p>
            <a:r>
              <a:rPr lang="en-US">
                <a:latin typeface="Arial" panose="020B0604020202020204" pitchFamily="34" charset="0"/>
                <a:cs typeface="Arial" panose="020B0604020202020204" pitchFamily="34" charset="0"/>
              </a:rPr>
              <a:t>Rider aged &gt; 65 y/o ↓</a:t>
            </a:r>
          </a:p>
          <a:p>
            <a:r>
              <a:rPr lang="en-US">
                <a:latin typeface="Arial" panose="020B0604020202020204" pitchFamily="34" charset="0"/>
                <a:cs typeface="Arial" panose="020B0604020202020204" pitchFamily="34" charset="0"/>
              </a:rPr>
              <a:t>Afternoon, Morning, and Fall ↑</a:t>
            </a:r>
          </a:p>
          <a:p>
            <a:r>
              <a:rPr lang="en-US">
                <a:latin typeface="Arial" panose="020B0604020202020204" pitchFamily="34" charset="0"/>
                <a:cs typeface="Arial" panose="020B0604020202020204" pitchFamily="34" charset="0"/>
              </a:rPr>
              <a:t>Dark, not lighted ↑</a:t>
            </a:r>
          </a:p>
          <a:p>
            <a:r>
              <a:rPr lang="en-US">
                <a:latin typeface="Arial" panose="020B0604020202020204" pitchFamily="34" charset="0"/>
                <a:cs typeface="Arial" panose="020B0604020202020204" pitchFamily="34" charset="0"/>
              </a:rPr>
              <a:t>Daylight ↓</a:t>
            </a:r>
          </a:p>
        </p:txBody>
      </p:sp>
      <p:sp>
        <p:nvSpPr>
          <p:cNvPr id="50" name="TextBox 49">
            <a:extLst>
              <a:ext uri="{FF2B5EF4-FFF2-40B4-BE49-F238E27FC236}">
                <a16:creationId xmlns:a16="http://schemas.microsoft.com/office/drawing/2014/main" id="{21AC0A3C-3613-5A81-67B8-E2BF284DCB82}"/>
              </a:ext>
            </a:extLst>
          </p:cNvPr>
          <p:cNvSpPr txBox="1"/>
          <p:nvPr/>
        </p:nvSpPr>
        <p:spPr>
          <a:xfrm>
            <a:off x="6905502" y="2202762"/>
            <a:ext cx="4767942" cy="2862322"/>
          </a:xfrm>
          <a:prstGeom prst="rect">
            <a:avLst/>
          </a:prstGeom>
          <a:noFill/>
        </p:spPr>
        <p:txBody>
          <a:bodyPr wrap="square" rtlCol="0">
            <a:spAutoFit/>
          </a:bodyPr>
          <a:lstStyle/>
          <a:p>
            <a:r>
              <a:rPr lang="en-US" sz="2000" b="1" dirty="0">
                <a:latin typeface="Arial" panose="020B0604020202020204" pitchFamily="34" charset="0"/>
                <a:cs typeface="Arial" panose="020B0604020202020204" pitchFamily="34" charset="0"/>
              </a:rPr>
              <a:t>Selected Countermeasures</a:t>
            </a:r>
          </a:p>
          <a:p>
            <a:endParaRPr lang="en-US"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000" dirty="0">
                <a:latin typeface="Arial" panose="020B0604020202020204" pitchFamily="34" charset="0"/>
                <a:cs typeface="Arial" panose="020B0604020202020204" pitchFamily="34" charset="0"/>
              </a:rPr>
              <a:t>Install </a:t>
            </a:r>
            <a:r>
              <a:rPr lang="en-US" sz="2000" b="1" dirty="0">
                <a:latin typeface="Arial" panose="020B0604020202020204" pitchFamily="34" charset="0"/>
                <a:cs typeface="Arial" panose="020B0604020202020204" pitchFamily="34" charset="0"/>
              </a:rPr>
              <a:t>high-visibility stop/yield signs</a:t>
            </a:r>
          </a:p>
          <a:p>
            <a:pPr marL="285750" indent="-285750">
              <a:buFont typeface="Arial" panose="020B0604020202020204" pitchFamily="34" charset="0"/>
              <a:buChar char="•"/>
            </a:pPr>
            <a:r>
              <a:rPr lang="en-US" sz="2000" dirty="0">
                <a:latin typeface="Arial" panose="020B0604020202020204" pitchFamily="34" charset="0"/>
                <a:cs typeface="Arial" panose="020B0604020202020204" pitchFamily="34" charset="0"/>
              </a:rPr>
              <a:t>Add </a:t>
            </a:r>
            <a:r>
              <a:rPr lang="en-US" sz="2000" b="1" dirty="0">
                <a:latin typeface="Arial" panose="020B0604020202020204" pitchFamily="34" charset="0"/>
                <a:cs typeface="Arial" panose="020B0604020202020204" pitchFamily="34" charset="0"/>
              </a:rPr>
              <a:t>LED stop sign </a:t>
            </a:r>
            <a:r>
              <a:rPr lang="en-US" sz="2000" dirty="0">
                <a:latin typeface="Arial" panose="020B0604020202020204" pitchFamily="34" charset="0"/>
                <a:cs typeface="Arial" panose="020B0604020202020204" pitchFamily="34" charset="0"/>
              </a:rPr>
              <a:t>enhancements</a:t>
            </a:r>
          </a:p>
          <a:p>
            <a:pPr marL="285750" indent="-285750">
              <a:buFont typeface="Arial" panose="020B0604020202020204" pitchFamily="34" charset="0"/>
              <a:buChar char="•"/>
            </a:pPr>
            <a:r>
              <a:rPr lang="en-US" sz="2000" dirty="0">
                <a:latin typeface="Arial" panose="020B0604020202020204" pitchFamily="34" charset="0"/>
                <a:cs typeface="Arial" panose="020B0604020202020204" pitchFamily="34" charset="0"/>
              </a:rPr>
              <a:t>Advance pavement markings at intersections</a:t>
            </a:r>
          </a:p>
          <a:p>
            <a:pPr marL="285750" indent="-285750">
              <a:buFont typeface="Arial" panose="020B0604020202020204" pitchFamily="34" charset="0"/>
              <a:buChar char="•"/>
            </a:pPr>
            <a:r>
              <a:rPr lang="en-US" sz="2000" dirty="0">
                <a:latin typeface="Arial" panose="020B0604020202020204" pitchFamily="34" charset="0"/>
                <a:cs typeface="Arial" panose="020B0604020202020204" pitchFamily="34" charset="0"/>
              </a:rPr>
              <a:t>Increase intersection lighting, add reflective strips</a:t>
            </a:r>
          </a:p>
        </p:txBody>
      </p:sp>
    </p:spTree>
    <p:extLst>
      <p:ext uri="{BB962C8B-B14F-4D97-AF65-F5344CB8AC3E}">
        <p14:creationId xmlns:p14="http://schemas.microsoft.com/office/powerpoint/2010/main" val="214508872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D44180-31FA-E1B6-44AD-4DD4A932E947}"/>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97E48A3E-DBBE-6312-D466-FD4D77F7BC99}"/>
              </a:ext>
            </a:extLst>
          </p:cNvPr>
          <p:cNvSpPr>
            <a:spLocks noGrp="1"/>
          </p:cNvSpPr>
          <p:nvPr>
            <p:ph type="title"/>
          </p:nvPr>
        </p:nvSpPr>
        <p:spPr>
          <a:xfrm>
            <a:off x="838199" y="365126"/>
            <a:ext cx="11353801" cy="684742"/>
          </a:xfrm>
        </p:spPr>
        <p:txBody>
          <a:bodyPr>
            <a:normAutofit fontScale="90000"/>
          </a:bodyPr>
          <a:lstStyle/>
          <a:p>
            <a:r>
              <a:rPr lang="en-US" b="1">
                <a:solidFill>
                  <a:srgbClr val="680000"/>
                </a:solidFill>
                <a:latin typeface="Arial" panose="020B0604020202020204" pitchFamily="34" charset="0"/>
                <a:cs typeface="Arial" panose="020B0604020202020204" pitchFamily="34" charset="0"/>
              </a:rPr>
              <a:t>Convergent Validity </a:t>
            </a:r>
            <a:endParaRPr lang="en-US">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E3285D13-93E6-A3CB-1748-90A17FC7DAF0}"/>
              </a:ext>
            </a:extLst>
          </p:cNvPr>
          <p:cNvSpPr>
            <a:spLocks noGrp="1"/>
          </p:cNvSpPr>
          <p:nvPr>
            <p:ph type="sldNum" sz="quarter" idx="12"/>
          </p:nvPr>
        </p:nvSpPr>
        <p:spPr>
          <a:xfrm>
            <a:off x="8610600" y="6310311"/>
            <a:ext cx="2743200" cy="365125"/>
          </a:xfrm>
        </p:spPr>
        <p:txBody>
          <a:bodyPr/>
          <a:lstStyle/>
          <a:p>
            <a:fld id="{AD813B8F-0C96-4966-B9C2-C2B58D97F9E1}" type="slidenum">
              <a:rPr lang="en-US" sz="1600" smtClean="0"/>
              <a:t>52</a:t>
            </a:fld>
            <a:endParaRPr lang="en-US" sz="1600"/>
          </a:p>
        </p:txBody>
      </p:sp>
      <p:pic>
        <p:nvPicPr>
          <p:cNvPr id="15" name="Picture 14">
            <a:extLst>
              <a:ext uri="{FF2B5EF4-FFF2-40B4-BE49-F238E27FC236}">
                <a16:creationId xmlns:a16="http://schemas.microsoft.com/office/drawing/2014/main" id="{162D1FC0-C510-AB77-770D-DF790DB614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596247"/>
            <a:ext cx="12192000" cy="191434"/>
          </a:xfrm>
          <a:prstGeom prst="rect">
            <a:avLst/>
          </a:prstGeom>
        </p:spPr>
      </p:pic>
      <p:sp>
        <p:nvSpPr>
          <p:cNvPr id="3" name="TextBox 2">
            <a:extLst>
              <a:ext uri="{FF2B5EF4-FFF2-40B4-BE49-F238E27FC236}">
                <a16:creationId xmlns:a16="http://schemas.microsoft.com/office/drawing/2014/main" id="{742380C4-91AA-23E1-8486-475336013DAC}"/>
              </a:ext>
            </a:extLst>
          </p:cNvPr>
          <p:cNvSpPr txBox="1"/>
          <p:nvPr/>
        </p:nvSpPr>
        <p:spPr>
          <a:xfrm>
            <a:off x="831954" y="1082227"/>
            <a:ext cx="10093345" cy="369332"/>
          </a:xfrm>
          <a:prstGeom prst="rect">
            <a:avLst/>
          </a:prstGeom>
          <a:noFill/>
        </p:spPr>
        <p:txBody>
          <a:bodyPr wrap="square" rtlCol="0">
            <a:spAutoFit/>
          </a:bodyPr>
          <a:lstStyle/>
          <a:p>
            <a:r>
              <a:rPr lang="en-US" i="1">
                <a:solidFill>
                  <a:srgbClr val="680000"/>
                </a:solidFill>
                <a:latin typeface="Arial" panose="020B0604020202020204" pitchFamily="34" charset="0"/>
                <a:cs typeface="Arial" panose="020B0604020202020204" pitchFamily="34" charset="0"/>
              </a:rPr>
              <a:t>Cluster 4 (C4: 18.2%) - Crashes at intersections under dark, lighted conditions</a:t>
            </a:r>
          </a:p>
        </p:txBody>
      </p:sp>
      <p:pic>
        <p:nvPicPr>
          <p:cNvPr id="16" name="Picture 15">
            <a:extLst>
              <a:ext uri="{FF2B5EF4-FFF2-40B4-BE49-F238E27FC236}">
                <a16:creationId xmlns:a16="http://schemas.microsoft.com/office/drawing/2014/main" id="{03E17ED9-5429-45A6-15AB-070E386A4A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568352"/>
            <a:ext cx="12192000" cy="191434"/>
          </a:xfrm>
          <a:prstGeom prst="rect">
            <a:avLst/>
          </a:prstGeom>
        </p:spPr>
      </p:pic>
      <p:grpSp>
        <p:nvGrpSpPr>
          <p:cNvPr id="20" name="Group 19">
            <a:extLst>
              <a:ext uri="{FF2B5EF4-FFF2-40B4-BE49-F238E27FC236}">
                <a16:creationId xmlns:a16="http://schemas.microsoft.com/office/drawing/2014/main" id="{D652907D-0F56-094B-BFD2-C89CE33758C9}"/>
              </a:ext>
            </a:extLst>
          </p:cNvPr>
          <p:cNvGrpSpPr/>
          <p:nvPr/>
        </p:nvGrpSpPr>
        <p:grpSpPr>
          <a:xfrm>
            <a:off x="978601" y="1605408"/>
            <a:ext cx="10913423" cy="4689329"/>
            <a:chOff x="978601" y="1605408"/>
            <a:chExt cx="10913423" cy="4689329"/>
          </a:xfrm>
        </p:grpSpPr>
        <p:sp>
          <p:nvSpPr>
            <p:cNvPr id="9" name="Rectangle 8">
              <a:extLst>
                <a:ext uri="{FF2B5EF4-FFF2-40B4-BE49-F238E27FC236}">
                  <a16:creationId xmlns:a16="http://schemas.microsoft.com/office/drawing/2014/main" id="{27488AEF-4B9E-C622-3FA5-968074BDF060}"/>
                </a:ext>
              </a:extLst>
            </p:cNvPr>
            <p:cNvSpPr/>
            <p:nvPr/>
          </p:nvSpPr>
          <p:spPr>
            <a:xfrm>
              <a:off x="978601" y="1605408"/>
              <a:ext cx="10913423" cy="4689329"/>
            </a:xfrm>
            <a:prstGeom prst="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95000"/>
                  </a:schemeClr>
                </a:solidFill>
              </a:endParaRPr>
            </a:p>
          </p:txBody>
        </p:sp>
        <p:sp>
          <p:nvSpPr>
            <p:cNvPr id="10" name="TextBox 9">
              <a:extLst>
                <a:ext uri="{FF2B5EF4-FFF2-40B4-BE49-F238E27FC236}">
                  <a16:creationId xmlns:a16="http://schemas.microsoft.com/office/drawing/2014/main" id="{25D26432-E804-825D-6B38-44DC31A653FA}"/>
                </a:ext>
              </a:extLst>
            </p:cNvPr>
            <p:cNvSpPr txBox="1"/>
            <p:nvPr/>
          </p:nvSpPr>
          <p:spPr>
            <a:xfrm>
              <a:off x="2239426" y="1774500"/>
              <a:ext cx="1211284" cy="369332"/>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Cluster 1 </a:t>
              </a:r>
            </a:p>
          </p:txBody>
        </p:sp>
        <p:sp>
          <p:nvSpPr>
            <p:cNvPr id="11" name="TextBox 10">
              <a:extLst>
                <a:ext uri="{FF2B5EF4-FFF2-40B4-BE49-F238E27FC236}">
                  <a16:creationId xmlns:a16="http://schemas.microsoft.com/office/drawing/2014/main" id="{D0D5DE27-F5EB-23CC-2CD9-DCC1D8B1ED1D}"/>
                </a:ext>
              </a:extLst>
            </p:cNvPr>
            <p:cNvSpPr txBox="1"/>
            <p:nvPr/>
          </p:nvSpPr>
          <p:spPr>
            <a:xfrm>
              <a:off x="5548749" y="1737495"/>
              <a:ext cx="1965363" cy="369332"/>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Marginal Effects </a:t>
              </a:r>
            </a:p>
          </p:txBody>
        </p:sp>
        <p:sp>
          <p:nvSpPr>
            <p:cNvPr id="12" name="TextBox 11">
              <a:extLst>
                <a:ext uri="{FF2B5EF4-FFF2-40B4-BE49-F238E27FC236}">
                  <a16:creationId xmlns:a16="http://schemas.microsoft.com/office/drawing/2014/main" id="{97D7E8A9-5F59-0E8C-4E6A-EF1FBE5A10BF}"/>
                </a:ext>
              </a:extLst>
            </p:cNvPr>
            <p:cNvSpPr txBox="1"/>
            <p:nvPr/>
          </p:nvSpPr>
          <p:spPr>
            <a:xfrm>
              <a:off x="8892299" y="1774500"/>
              <a:ext cx="2699163" cy="369332"/>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Bigram Topic Modeling</a:t>
              </a:r>
            </a:p>
          </p:txBody>
        </p:sp>
        <p:sp>
          <p:nvSpPr>
            <p:cNvPr id="13" name="Rectangle: Rounded Corners 12">
              <a:extLst>
                <a:ext uri="{FF2B5EF4-FFF2-40B4-BE49-F238E27FC236}">
                  <a16:creationId xmlns:a16="http://schemas.microsoft.com/office/drawing/2014/main" id="{2C3BCF7B-12F7-58C6-C055-D3271CAB932C}"/>
                </a:ext>
              </a:extLst>
            </p:cNvPr>
            <p:cNvSpPr/>
            <p:nvPr/>
          </p:nvSpPr>
          <p:spPr>
            <a:xfrm>
              <a:off x="1196716" y="2276250"/>
              <a:ext cx="3060959" cy="3716977"/>
            </a:xfrm>
            <a:prstGeom prst="roundRect">
              <a:avLst/>
            </a:prstGeom>
            <a:solidFill>
              <a:srgbClr val="BD9C71">
                <a:alpha val="3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a:solidFill>
                    <a:schemeClr val="tx1"/>
                  </a:solidFill>
                  <a:latin typeface="Arial" panose="020B0604020202020204" pitchFamily="34" charset="0"/>
                  <a:cs typeface="Arial" panose="020B0604020202020204" pitchFamily="34" charset="0"/>
                </a:rPr>
                <a:t>Angular crash</a:t>
              </a:r>
            </a:p>
            <a:p>
              <a:pPr algn="ctr">
                <a:lnSpc>
                  <a:spcPct val="150000"/>
                </a:lnSpc>
              </a:pPr>
              <a:r>
                <a:rPr lang="en-US">
                  <a:solidFill>
                    <a:schemeClr val="tx1"/>
                  </a:solidFill>
                  <a:latin typeface="Arial" panose="020B0604020202020204" pitchFamily="34" charset="0"/>
                  <a:cs typeface="Arial" panose="020B0604020202020204" pitchFamily="34" charset="0"/>
                </a:rPr>
                <a:t>Signal light</a:t>
              </a:r>
            </a:p>
            <a:p>
              <a:pPr algn="ctr">
                <a:lnSpc>
                  <a:spcPct val="150000"/>
                </a:lnSpc>
              </a:pPr>
              <a:r>
                <a:rPr lang="en-US">
                  <a:solidFill>
                    <a:schemeClr val="tx1"/>
                  </a:solidFill>
                  <a:latin typeface="Arial" panose="020B0604020202020204" pitchFamily="34" charset="0"/>
                  <a:cs typeface="Arial" panose="020B0604020202020204" pitchFamily="34" charset="0"/>
                </a:rPr>
                <a:t>Straight level</a:t>
              </a:r>
            </a:p>
            <a:p>
              <a:pPr algn="ctr">
                <a:lnSpc>
                  <a:spcPct val="150000"/>
                </a:lnSpc>
              </a:pPr>
              <a:r>
                <a:rPr lang="en-US">
                  <a:solidFill>
                    <a:schemeClr val="tx1"/>
                  </a:solidFill>
                  <a:latin typeface="Arial" panose="020B0604020202020204" pitchFamily="34" charset="0"/>
                  <a:cs typeface="Arial" panose="020B0604020202020204" pitchFamily="34" charset="0"/>
                </a:rPr>
                <a:t>Head-on</a:t>
              </a:r>
            </a:p>
            <a:p>
              <a:pPr algn="ctr">
                <a:lnSpc>
                  <a:spcPct val="150000"/>
                </a:lnSpc>
              </a:pPr>
              <a:r>
                <a:rPr lang="en-US">
                  <a:solidFill>
                    <a:schemeClr val="tx1"/>
                  </a:solidFill>
                  <a:latin typeface="Arial" panose="020B0604020202020204" pitchFamily="34" charset="0"/>
                  <a:cs typeface="Arial" panose="020B0604020202020204" pitchFamily="34" charset="0"/>
                </a:rPr>
                <a:t>Dark, lighted</a:t>
              </a:r>
            </a:p>
            <a:p>
              <a:pPr algn="ctr">
                <a:lnSpc>
                  <a:spcPct val="150000"/>
                </a:lnSpc>
              </a:pPr>
              <a:r>
                <a:rPr lang="en-US">
                  <a:solidFill>
                    <a:schemeClr val="tx1"/>
                  </a:solidFill>
                  <a:latin typeface="Arial" panose="020B0604020202020204" pitchFamily="34" charset="0"/>
                  <a:cs typeface="Arial" panose="020B0604020202020204" pitchFamily="34" charset="0"/>
                </a:rPr>
                <a:t>Stop/yield/warning </a:t>
              </a:r>
            </a:p>
            <a:p>
              <a:pPr algn="ctr">
                <a:lnSpc>
                  <a:spcPct val="150000"/>
                </a:lnSpc>
              </a:pPr>
              <a:r>
                <a:rPr lang="en-US">
                  <a:solidFill>
                    <a:schemeClr val="tx1"/>
                  </a:solidFill>
                  <a:latin typeface="Arial" panose="020B0604020202020204" pitchFamily="34" charset="0"/>
                  <a:cs typeface="Arial" panose="020B0604020202020204" pitchFamily="34" charset="0"/>
                </a:rPr>
                <a:t>Speed 30-45 mph</a:t>
              </a:r>
            </a:p>
            <a:p>
              <a:pPr algn="ctr">
                <a:lnSpc>
                  <a:spcPct val="150000"/>
                </a:lnSpc>
              </a:pPr>
              <a:r>
                <a:rPr lang="en-US">
                  <a:solidFill>
                    <a:schemeClr val="tx1"/>
                  </a:solidFill>
                  <a:latin typeface="Arial" panose="020B0604020202020204" pitchFamily="34" charset="0"/>
                  <a:cs typeface="Arial" panose="020B0604020202020204" pitchFamily="34" charset="0"/>
                </a:rPr>
                <a:t>Rear-end</a:t>
              </a:r>
            </a:p>
            <a:p>
              <a:pPr algn="ctr">
                <a:lnSpc>
                  <a:spcPct val="150000"/>
                </a:lnSpc>
              </a:pPr>
              <a:r>
                <a:rPr lang="en-US">
                  <a:solidFill>
                    <a:schemeClr val="tx1"/>
                  </a:solidFill>
                  <a:latin typeface="Arial" panose="020B0604020202020204" pitchFamily="34" charset="0"/>
                  <a:cs typeface="Arial" panose="020B0604020202020204" pitchFamily="34" charset="0"/>
                </a:rPr>
                <a:t>Sideswipe</a:t>
              </a:r>
            </a:p>
          </p:txBody>
        </p:sp>
        <p:sp>
          <p:nvSpPr>
            <p:cNvPr id="14" name="Rectangle: Rounded Corners 13">
              <a:extLst>
                <a:ext uri="{FF2B5EF4-FFF2-40B4-BE49-F238E27FC236}">
                  <a16:creationId xmlns:a16="http://schemas.microsoft.com/office/drawing/2014/main" id="{A9ADAC49-17C3-0BA5-0948-F6EC8B58E399}"/>
                </a:ext>
              </a:extLst>
            </p:cNvPr>
            <p:cNvSpPr/>
            <p:nvPr/>
          </p:nvSpPr>
          <p:spPr>
            <a:xfrm>
              <a:off x="4417622" y="2276250"/>
              <a:ext cx="3885736" cy="3716977"/>
            </a:xfrm>
            <a:prstGeom prst="roundRect">
              <a:avLst/>
            </a:prstGeom>
            <a:solidFill>
              <a:srgbClr val="768692">
                <a:alpha val="3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a:p>
              <a:pPr algn="ctr"/>
              <a:endParaRPr lang="en-US"/>
            </a:p>
            <a:p>
              <a:pPr algn="ctr"/>
              <a:endParaRPr lang="en-US"/>
            </a:p>
            <a:p>
              <a:pPr algn="ctr"/>
              <a:endParaRPr lang="en-US"/>
            </a:p>
            <a:p>
              <a:pPr algn="ctr">
                <a:lnSpc>
                  <a:spcPct val="150000"/>
                </a:lnSpc>
              </a:pPr>
              <a:endParaRPr lang="en-US"/>
            </a:p>
            <a:p>
              <a:pPr algn="ctr">
                <a:lnSpc>
                  <a:spcPct val="150000"/>
                </a:lnSpc>
              </a:pPr>
              <a:endParaRPr lang="en-US"/>
            </a:p>
            <a:p>
              <a:pPr algn="ctr">
                <a:lnSpc>
                  <a:spcPct val="150000"/>
                </a:lnSpc>
              </a:pPr>
              <a:r>
                <a:rPr lang="en-US">
                  <a:solidFill>
                    <a:schemeClr val="tx1"/>
                  </a:solidFill>
                  <a:highlight>
                    <a:srgbClr val="EAA876"/>
                  </a:highlight>
                  <a:latin typeface="Arial" panose="020B0604020202020204" pitchFamily="34" charset="0"/>
                  <a:cs typeface="Arial" panose="020B0604020202020204" pitchFamily="34" charset="0"/>
                </a:rPr>
                <a:t>angular: Not sig.</a:t>
              </a:r>
            </a:p>
            <a:p>
              <a:pPr algn="ctr">
                <a:lnSpc>
                  <a:spcPct val="150000"/>
                </a:lnSpc>
              </a:pPr>
              <a:r>
                <a:rPr lang="en-US">
                  <a:solidFill>
                    <a:schemeClr val="tx1"/>
                  </a:solidFill>
                  <a:highlight>
                    <a:srgbClr val="EAA876"/>
                  </a:highlight>
                  <a:latin typeface="Arial" panose="020B0604020202020204" pitchFamily="34" charset="0"/>
                  <a:cs typeface="Arial" panose="020B0604020202020204" pitchFamily="34" charset="0"/>
                </a:rPr>
                <a:t>Head-on: Not sig.</a:t>
              </a:r>
            </a:p>
            <a:p>
              <a:pPr algn="ctr">
                <a:lnSpc>
                  <a:spcPct val="150000"/>
                </a:lnSpc>
              </a:pPr>
              <a:r>
                <a:rPr lang="en-US">
                  <a:solidFill>
                    <a:schemeClr val="tx1"/>
                  </a:solidFill>
                  <a:highlight>
                    <a:srgbClr val="EAA876"/>
                  </a:highlight>
                  <a:latin typeface="Arial" panose="020B0604020202020204" pitchFamily="34" charset="0"/>
                  <a:cs typeface="Arial" panose="020B0604020202020204" pitchFamily="34" charset="0"/>
                </a:rPr>
                <a:t>Signal light: Not sig.</a:t>
              </a:r>
            </a:p>
            <a:p>
              <a:pPr algn="ctr">
                <a:lnSpc>
                  <a:spcPct val="150000"/>
                </a:lnSpc>
              </a:pPr>
              <a:r>
                <a:rPr lang="en-US">
                  <a:solidFill>
                    <a:schemeClr val="tx1"/>
                  </a:solidFill>
                  <a:highlight>
                    <a:srgbClr val="EAA876"/>
                  </a:highlight>
                  <a:latin typeface="Arial" panose="020B0604020202020204" pitchFamily="34" charset="0"/>
                  <a:cs typeface="Arial" panose="020B0604020202020204" pitchFamily="34" charset="0"/>
                </a:rPr>
                <a:t>Straight level/grade: Not sig.</a:t>
              </a:r>
            </a:p>
            <a:p>
              <a:pPr algn="ctr">
                <a:lnSpc>
                  <a:spcPct val="150000"/>
                </a:lnSpc>
              </a:pPr>
              <a:r>
                <a:rPr lang="en-US">
                  <a:solidFill>
                    <a:schemeClr val="tx1"/>
                  </a:solidFill>
                  <a:latin typeface="Arial" panose="020B0604020202020204" pitchFamily="34" charset="0"/>
                  <a:cs typeface="Arial" panose="020B0604020202020204" pitchFamily="34" charset="0"/>
                </a:rPr>
                <a:t>Dark, not lighted: BC: 0.0646 ↑</a:t>
              </a:r>
            </a:p>
            <a:p>
              <a:pPr algn="ctr">
                <a:lnSpc>
                  <a:spcPct val="150000"/>
                </a:lnSpc>
              </a:pPr>
              <a:r>
                <a:rPr lang="en-US">
                  <a:solidFill>
                    <a:schemeClr val="tx1"/>
                  </a:solidFill>
                  <a:latin typeface="Arial" panose="020B0604020202020204" pitchFamily="34" charset="0"/>
                  <a:cs typeface="Arial" panose="020B0604020202020204" pitchFamily="34" charset="0"/>
                </a:rPr>
                <a:t>Stop/yield/warning: KA: 0.0569 ↑</a:t>
              </a:r>
            </a:p>
            <a:p>
              <a:pPr algn="ctr">
                <a:lnSpc>
                  <a:spcPct val="150000"/>
                </a:lnSpc>
              </a:pPr>
              <a:r>
                <a:rPr lang="en-US">
                  <a:solidFill>
                    <a:schemeClr val="tx1"/>
                  </a:solidFill>
                  <a:latin typeface="Arial" panose="020B0604020202020204" pitchFamily="34" charset="0"/>
                  <a:cs typeface="Arial" panose="020B0604020202020204" pitchFamily="34" charset="0"/>
                </a:rPr>
                <a:t>Speed 30-45 mph: O: 0.0588 ↑</a:t>
              </a:r>
            </a:p>
            <a:p>
              <a:pPr algn="ctr">
                <a:lnSpc>
                  <a:spcPct val="150000"/>
                </a:lnSpc>
              </a:pPr>
              <a:r>
                <a:rPr lang="en-US">
                  <a:solidFill>
                    <a:schemeClr val="tx1"/>
                  </a:solidFill>
                  <a:highlight>
                    <a:srgbClr val="EAA876"/>
                  </a:highlight>
                  <a:latin typeface="Arial" panose="020B0604020202020204" pitchFamily="34" charset="0"/>
                  <a:cs typeface="Arial" panose="020B0604020202020204" pitchFamily="34" charset="0"/>
                </a:rPr>
                <a:t>Rear-end: Not sig.</a:t>
              </a:r>
            </a:p>
            <a:p>
              <a:pPr algn="ctr">
                <a:lnSpc>
                  <a:spcPct val="150000"/>
                </a:lnSpc>
              </a:pPr>
              <a:r>
                <a:rPr lang="en-US">
                  <a:solidFill>
                    <a:schemeClr val="tx1"/>
                  </a:solidFill>
                  <a:highlight>
                    <a:srgbClr val="EAA876"/>
                  </a:highlight>
                  <a:latin typeface="Arial" panose="020B0604020202020204" pitchFamily="34" charset="0"/>
                  <a:cs typeface="Arial" panose="020B0604020202020204" pitchFamily="34" charset="0"/>
                </a:rPr>
                <a:t>Sideswipe: Not sig.</a:t>
              </a:r>
            </a:p>
            <a:p>
              <a:pPr algn="ctr">
                <a:lnSpc>
                  <a:spcPct val="150000"/>
                </a:lnSpc>
              </a:pPr>
              <a:endParaRPr lang="en-US">
                <a:solidFill>
                  <a:schemeClr val="tx1"/>
                </a:solidFill>
                <a:latin typeface="Arial" panose="020B0604020202020204" pitchFamily="34" charset="0"/>
                <a:cs typeface="Arial" panose="020B0604020202020204" pitchFamily="34" charset="0"/>
              </a:endParaRPr>
            </a:p>
            <a:p>
              <a:pPr algn="ctr"/>
              <a:endParaRPr lang="en-US" sz="2000">
                <a:solidFill>
                  <a:schemeClr val="tx1"/>
                </a:solidFill>
                <a:latin typeface="Arial" panose="020B0604020202020204" pitchFamily="34" charset="0"/>
                <a:cs typeface="Arial" panose="020B0604020202020204" pitchFamily="34" charset="0"/>
              </a:endParaRPr>
            </a:p>
            <a:p>
              <a:pPr algn="ctr"/>
              <a:endParaRPr lang="en-US">
                <a:solidFill>
                  <a:schemeClr val="tx1"/>
                </a:solidFill>
                <a:latin typeface="Arial" panose="020B0604020202020204" pitchFamily="34" charset="0"/>
                <a:cs typeface="Arial" panose="020B0604020202020204" pitchFamily="34" charset="0"/>
              </a:endParaRPr>
            </a:p>
            <a:p>
              <a:pPr algn="ctr"/>
              <a:endParaRPr lang="en-US">
                <a:solidFill>
                  <a:schemeClr val="tx1"/>
                </a:solidFill>
                <a:latin typeface="Arial" panose="020B0604020202020204" pitchFamily="34" charset="0"/>
                <a:cs typeface="Arial" panose="020B0604020202020204" pitchFamily="34" charset="0"/>
              </a:endParaRPr>
            </a:p>
            <a:p>
              <a:pPr algn="ctr"/>
              <a:endParaRPr lang="en-US">
                <a:solidFill>
                  <a:schemeClr val="tx1"/>
                </a:solidFill>
                <a:latin typeface="Arial" panose="020B0604020202020204" pitchFamily="34" charset="0"/>
                <a:cs typeface="Arial" panose="020B0604020202020204" pitchFamily="34" charset="0"/>
              </a:endParaRPr>
            </a:p>
            <a:p>
              <a:pPr algn="ctr"/>
              <a:endParaRPr lang="en-US"/>
            </a:p>
            <a:p>
              <a:pPr algn="ctr"/>
              <a:endParaRPr lang="en-US"/>
            </a:p>
          </p:txBody>
        </p:sp>
        <p:sp>
          <p:nvSpPr>
            <p:cNvPr id="19" name="Rectangle: Rounded Corners 18">
              <a:extLst>
                <a:ext uri="{FF2B5EF4-FFF2-40B4-BE49-F238E27FC236}">
                  <a16:creationId xmlns:a16="http://schemas.microsoft.com/office/drawing/2014/main" id="{E4BA7740-9EEE-768C-AFA9-9D9A7D4E9CC2}"/>
                </a:ext>
              </a:extLst>
            </p:cNvPr>
            <p:cNvSpPr/>
            <p:nvPr/>
          </p:nvSpPr>
          <p:spPr>
            <a:xfrm>
              <a:off x="8479632" y="2276250"/>
              <a:ext cx="3236117" cy="3716977"/>
            </a:xfrm>
            <a:prstGeom prst="roundRect">
              <a:avLst/>
            </a:prstGeom>
            <a:solidFill>
              <a:srgbClr val="C1B1AF">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b="1">
                  <a:solidFill>
                    <a:schemeClr val="tx1"/>
                  </a:solidFill>
                  <a:latin typeface="Arial" panose="020B0604020202020204" pitchFamily="34" charset="0"/>
                  <a:cs typeface="Arial" panose="020B0604020202020204" pitchFamily="34" charset="0"/>
                </a:rPr>
                <a:t>Topic-4</a:t>
              </a:r>
            </a:p>
            <a:p>
              <a:pPr algn="ctr">
                <a:lnSpc>
                  <a:spcPct val="150000"/>
                </a:lnSpc>
              </a:pPr>
              <a:r>
                <a:rPr lang="en-US">
                  <a:solidFill>
                    <a:schemeClr val="tx1"/>
                  </a:solidFill>
                  <a:latin typeface="Arial" panose="020B0604020202020204" pitchFamily="34" charset="0"/>
                  <a:cs typeface="Arial" panose="020B0604020202020204" pitchFamily="34" charset="0"/>
                </a:rPr>
                <a:t>Left-turn maneuver</a:t>
              </a:r>
            </a:p>
            <a:p>
              <a:pPr algn="ctr">
                <a:lnSpc>
                  <a:spcPct val="150000"/>
                </a:lnSpc>
              </a:pPr>
              <a:r>
                <a:rPr lang="en-US">
                  <a:solidFill>
                    <a:schemeClr val="tx1"/>
                  </a:solidFill>
                  <a:latin typeface="Arial" panose="020B0604020202020204" pitchFamily="34" charset="0"/>
                  <a:cs typeface="Arial" panose="020B0604020202020204" pitchFamily="34" charset="0"/>
                </a:rPr>
                <a:t>Failure to yield</a:t>
              </a:r>
            </a:p>
            <a:p>
              <a:pPr algn="ctr">
                <a:lnSpc>
                  <a:spcPct val="150000"/>
                </a:lnSpc>
              </a:pPr>
              <a:r>
                <a:rPr lang="en-US">
                  <a:solidFill>
                    <a:schemeClr val="tx1"/>
                  </a:solidFill>
                  <a:latin typeface="Arial" panose="020B0604020202020204" pitchFamily="34" charset="0"/>
                  <a:cs typeface="Arial" panose="020B0604020202020204" pitchFamily="34" charset="0"/>
                </a:rPr>
                <a:t>Entry/exit to the driveway</a:t>
              </a:r>
            </a:p>
          </p:txBody>
        </p:sp>
      </p:grpSp>
    </p:spTree>
    <p:extLst>
      <p:ext uri="{BB962C8B-B14F-4D97-AF65-F5344CB8AC3E}">
        <p14:creationId xmlns:p14="http://schemas.microsoft.com/office/powerpoint/2010/main" val="328471185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6415B4-A3AC-A9E5-507B-93BC4A4EBB9E}"/>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590DF5C3-6876-2962-8A78-88BC338FD6B5}"/>
              </a:ext>
            </a:extLst>
          </p:cNvPr>
          <p:cNvSpPr>
            <a:spLocks noGrp="1"/>
          </p:cNvSpPr>
          <p:nvPr>
            <p:ph type="title"/>
          </p:nvPr>
        </p:nvSpPr>
        <p:spPr>
          <a:xfrm>
            <a:off x="838199" y="365126"/>
            <a:ext cx="11353801" cy="684742"/>
          </a:xfrm>
        </p:spPr>
        <p:txBody>
          <a:bodyPr>
            <a:normAutofit fontScale="90000"/>
          </a:bodyPr>
          <a:lstStyle/>
          <a:p>
            <a:r>
              <a:rPr lang="en-US" b="1">
                <a:solidFill>
                  <a:srgbClr val="680000"/>
                </a:solidFill>
                <a:latin typeface="Arial" panose="020B0604020202020204" pitchFamily="34" charset="0"/>
                <a:cs typeface="Arial" panose="020B0604020202020204" pitchFamily="34" charset="0"/>
              </a:rPr>
              <a:t>Scenerio-4</a:t>
            </a:r>
            <a:endParaRPr lang="en-US">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5B767FBA-A2EA-114D-CC87-466BC5A3413B}"/>
              </a:ext>
            </a:extLst>
          </p:cNvPr>
          <p:cNvSpPr>
            <a:spLocks noGrp="1"/>
          </p:cNvSpPr>
          <p:nvPr>
            <p:ph type="sldNum" sz="quarter" idx="12"/>
          </p:nvPr>
        </p:nvSpPr>
        <p:spPr>
          <a:xfrm>
            <a:off x="8610600" y="6310311"/>
            <a:ext cx="2743200" cy="365125"/>
          </a:xfrm>
        </p:spPr>
        <p:txBody>
          <a:bodyPr/>
          <a:lstStyle/>
          <a:p>
            <a:fld id="{AD813B8F-0C96-4966-B9C2-C2B58D97F9E1}" type="slidenum">
              <a:rPr lang="en-US" sz="1600" smtClean="0"/>
              <a:t>53</a:t>
            </a:fld>
            <a:endParaRPr lang="en-US" sz="1600"/>
          </a:p>
        </p:txBody>
      </p:sp>
      <p:pic>
        <p:nvPicPr>
          <p:cNvPr id="15" name="Picture 14">
            <a:extLst>
              <a:ext uri="{FF2B5EF4-FFF2-40B4-BE49-F238E27FC236}">
                <a16:creationId xmlns:a16="http://schemas.microsoft.com/office/drawing/2014/main" id="{43FD7A7A-F449-6331-EDC9-29FB58B428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596247"/>
            <a:ext cx="12192000" cy="191434"/>
          </a:xfrm>
          <a:prstGeom prst="rect">
            <a:avLst/>
          </a:prstGeom>
        </p:spPr>
      </p:pic>
      <p:pic>
        <p:nvPicPr>
          <p:cNvPr id="16" name="Picture 15">
            <a:extLst>
              <a:ext uri="{FF2B5EF4-FFF2-40B4-BE49-F238E27FC236}">
                <a16:creationId xmlns:a16="http://schemas.microsoft.com/office/drawing/2014/main" id="{2D39BD6A-7701-C80F-0630-B2D6236199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568352"/>
            <a:ext cx="12192000" cy="191434"/>
          </a:xfrm>
          <a:prstGeom prst="rect">
            <a:avLst/>
          </a:prstGeom>
        </p:spPr>
      </p:pic>
      <p:sp>
        <p:nvSpPr>
          <p:cNvPr id="6" name="TextBox 5">
            <a:extLst>
              <a:ext uri="{FF2B5EF4-FFF2-40B4-BE49-F238E27FC236}">
                <a16:creationId xmlns:a16="http://schemas.microsoft.com/office/drawing/2014/main" id="{E516779B-D9A2-C3C5-7DCB-0DFB82561C34}"/>
              </a:ext>
            </a:extLst>
          </p:cNvPr>
          <p:cNvSpPr txBox="1"/>
          <p:nvPr/>
        </p:nvSpPr>
        <p:spPr>
          <a:xfrm>
            <a:off x="838198" y="1307909"/>
            <a:ext cx="11063289" cy="707886"/>
          </a:xfrm>
          <a:prstGeom prst="rect">
            <a:avLst/>
          </a:prstGeom>
          <a:solidFill>
            <a:schemeClr val="accent6">
              <a:lumMod val="20000"/>
              <a:lumOff val="80000"/>
            </a:schemeClr>
          </a:solidFill>
        </p:spPr>
        <p:txBody>
          <a:bodyPr wrap="square">
            <a:spAutoFit/>
          </a:bodyPr>
          <a:lstStyle/>
          <a:p>
            <a:pPr algn="ctr"/>
            <a:r>
              <a:rPr lang="en-US" sz="2000" b="1">
                <a:latin typeface="Arial" panose="020B0604020202020204" pitchFamily="34" charset="0"/>
                <a:cs typeface="Arial" panose="020B0604020202020204" pitchFamily="34" charset="0"/>
              </a:rPr>
              <a:t>Straight road (marked lane) &gt; Maneuvering or control issues in intersections &gt; Poor Lighting &gt; Failure to yield or loss of control &gt; rear-end/ sideswipe/ angular</a:t>
            </a:r>
          </a:p>
        </p:txBody>
      </p:sp>
      <p:grpSp>
        <p:nvGrpSpPr>
          <p:cNvPr id="53" name="Group 52">
            <a:extLst>
              <a:ext uri="{FF2B5EF4-FFF2-40B4-BE49-F238E27FC236}">
                <a16:creationId xmlns:a16="http://schemas.microsoft.com/office/drawing/2014/main" id="{C77B6785-1A97-DF40-7CB9-2EF7F73A0986}"/>
              </a:ext>
            </a:extLst>
          </p:cNvPr>
          <p:cNvGrpSpPr/>
          <p:nvPr/>
        </p:nvGrpSpPr>
        <p:grpSpPr>
          <a:xfrm>
            <a:off x="838198" y="2180097"/>
            <a:ext cx="6506690" cy="4360360"/>
            <a:chOff x="838198" y="2088434"/>
            <a:chExt cx="6506690" cy="4360360"/>
          </a:xfrm>
        </p:grpSpPr>
        <p:sp>
          <p:nvSpPr>
            <p:cNvPr id="22" name="Rectangle 21">
              <a:extLst>
                <a:ext uri="{FF2B5EF4-FFF2-40B4-BE49-F238E27FC236}">
                  <a16:creationId xmlns:a16="http://schemas.microsoft.com/office/drawing/2014/main" id="{56F2C533-6B6E-F4F9-2426-A79F222EA04D}"/>
                </a:ext>
              </a:extLst>
            </p:cNvPr>
            <p:cNvSpPr/>
            <p:nvPr/>
          </p:nvSpPr>
          <p:spPr>
            <a:xfrm>
              <a:off x="838198" y="2088434"/>
              <a:ext cx="6506690" cy="4360360"/>
            </a:xfrm>
            <a:prstGeom prst="rect">
              <a:avLst/>
            </a:prstGeom>
            <a:solidFill>
              <a:schemeClr val="bg1">
                <a:lumMod val="6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a:extLst>
                <a:ext uri="{FF2B5EF4-FFF2-40B4-BE49-F238E27FC236}">
                  <a16:creationId xmlns:a16="http://schemas.microsoft.com/office/drawing/2014/main" id="{A975369B-F1E2-5168-0B27-F3304B1CC672}"/>
                </a:ext>
              </a:extLst>
            </p:cNvPr>
            <p:cNvGrpSpPr/>
            <p:nvPr/>
          </p:nvGrpSpPr>
          <p:grpSpPr>
            <a:xfrm>
              <a:off x="1277586" y="2088434"/>
              <a:ext cx="5773577" cy="4360360"/>
              <a:chOff x="838198" y="2025976"/>
              <a:chExt cx="5773577" cy="4394923"/>
            </a:xfrm>
          </p:grpSpPr>
          <p:sp>
            <p:nvSpPr>
              <p:cNvPr id="24" name="Rectangle 23">
                <a:extLst>
                  <a:ext uri="{FF2B5EF4-FFF2-40B4-BE49-F238E27FC236}">
                    <a16:creationId xmlns:a16="http://schemas.microsoft.com/office/drawing/2014/main" id="{F630C3CA-CF69-F373-70BA-F148E0A5E8B4}"/>
                  </a:ext>
                </a:extLst>
              </p:cNvPr>
              <p:cNvSpPr/>
              <p:nvPr/>
            </p:nvSpPr>
            <p:spPr>
              <a:xfrm>
                <a:off x="838198" y="3381997"/>
                <a:ext cx="5773577" cy="1682881"/>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Straight Connector 25">
                <a:extLst>
                  <a:ext uri="{FF2B5EF4-FFF2-40B4-BE49-F238E27FC236}">
                    <a16:creationId xmlns:a16="http://schemas.microsoft.com/office/drawing/2014/main" id="{1B2BE21E-3D8C-81A1-A602-7C67E07F2E58}"/>
                  </a:ext>
                </a:extLst>
              </p:cNvPr>
              <p:cNvCxnSpPr>
                <a:cxnSpLocks/>
              </p:cNvCxnSpPr>
              <p:nvPr/>
            </p:nvCxnSpPr>
            <p:spPr>
              <a:xfrm>
                <a:off x="893676" y="4230264"/>
                <a:ext cx="2043822" cy="0"/>
              </a:xfrm>
              <a:prstGeom prst="line">
                <a:avLst/>
              </a:prstGeom>
              <a:ln w="88900">
                <a:solidFill>
                  <a:schemeClr val="bg1"/>
                </a:solidFill>
                <a:prstDash val="dash"/>
              </a:ln>
            </p:spPr>
            <p:style>
              <a:lnRef idx="1">
                <a:schemeClr val="accent1"/>
              </a:lnRef>
              <a:fillRef idx="0">
                <a:schemeClr val="accent1"/>
              </a:fillRef>
              <a:effectRef idx="0">
                <a:schemeClr val="accent1"/>
              </a:effectRef>
              <a:fontRef idx="minor">
                <a:schemeClr val="tx1"/>
              </a:fontRef>
            </p:style>
          </p:cxnSp>
          <p:pic>
            <p:nvPicPr>
              <p:cNvPr id="27" name="Picture 4" descr="Aggressive driver riding motorcycle semi flat RGB color vector illustration  7002825 Vector Art at Vecteezy">
                <a:extLst>
                  <a:ext uri="{FF2B5EF4-FFF2-40B4-BE49-F238E27FC236}">
                    <a16:creationId xmlns:a16="http://schemas.microsoft.com/office/drawing/2014/main" id="{9C85B0DA-0D71-6348-6F6E-76F35AE28BC7}"/>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311164" y="4098584"/>
                <a:ext cx="1708013" cy="1008274"/>
              </a:xfrm>
              <a:prstGeom prst="rect">
                <a:avLst/>
              </a:prstGeom>
              <a:noFill/>
              <a:scene3d>
                <a:camera prst="orthographicFront">
                  <a:rot lat="0" lon="10200000" rev="0"/>
                </a:camera>
                <a:lightRig rig="threePt" dir="t"/>
              </a:scene3d>
              <a:extLst>
                <a:ext uri="{909E8E84-426E-40DD-AFC4-6F175D3DCCD1}">
                  <a14:hiddenFill xmlns:a14="http://schemas.microsoft.com/office/drawing/2010/main">
                    <a:solidFill>
                      <a:srgbClr val="FFFFFF"/>
                    </a:solidFill>
                  </a14:hiddenFill>
                </a:ext>
              </a:extLst>
            </p:spPr>
          </p:pic>
          <p:sp>
            <p:nvSpPr>
              <p:cNvPr id="29" name="Rectangle 28">
                <a:extLst>
                  <a:ext uri="{FF2B5EF4-FFF2-40B4-BE49-F238E27FC236}">
                    <a16:creationId xmlns:a16="http://schemas.microsoft.com/office/drawing/2014/main" id="{E37423B3-7C3F-7C91-ECB5-EFB1546DCC58}"/>
                  </a:ext>
                </a:extLst>
              </p:cNvPr>
              <p:cNvSpPr/>
              <p:nvPr/>
            </p:nvSpPr>
            <p:spPr>
              <a:xfrm>
                <a:off x="3080003" y="2025976"/>
                <a:ext cx="1508166" cy="1357045"/>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Connector 29">
                <a:extLst>
                  <a:ext uri="{FF2B5EF4-FFF2-40B4-BE49-F238E27FC236}">
                    <a16:creationId xmlns:a16="http://schemas.microsoft.com/office/drawing/2014/main" id="{4FD6426C-AACD-F445-C97B-764D9C89A984}"/>
                  </a:ext>
                </a:extLst>
              </p:cNvPr>
              <p:cNvCxnSpPr>
                <a:cxnSpLocks/>
                <a:endCxn id="29" idx="0"/>
              </p:cNvCxnSpPr>
              <p:nvPr/>
            </p:nvCxnSpPr>
            <p:spPr>
              <a:xfrm flipH="1" flipV="1">
                <a:off x="3834086" y="2025976"/>
                <a:ext cx="14656" cy="1356020"/>
              </a:xfrm>
              <a:prstGeom prst="line">
                <a:avLst/>
              </a:prstGeom>
              <a:ln w="8890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31" name="Arrow: Bent-Up 30">
                <a:extLst>
                  <a:ext uri="{FF2B5EF4-FFF2-40B4-BE49-F238E27FC236}">
                    <a16:creationId xmlns:a16="http://schemas.microsoft.com/office/drawing/2014/main" id="{6E595389-CBDB-74F8-E026-40C99AE6CAFA}"/>
                  </a:ext>
                </a:extLst>
              </p:cNvPr>
              <p:cNvSpPr/>
              <p:nvPr/>
            </p:nvSpPr>
            <p:spPr>
              <a:xfrm>
                <a:off x="2747493" y="3677522"/>
                <a:ext cx="380011" cy="252597"/>
              </a:xfrm>
              <a:prstGeom prst="bentUpArrow">
                <a:avLst>
                  <a:gd name="adj1" fmla="val 25000"/>
                  <a:gd name="adj2" fmla="val 25000"/>
                  <a:gd name="adj3" fmla="val 48507"/>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2" name="Group 31">
                <a:extLst>
                  <a:ext uri="{FF2B5EF4-FFF2-40B4-BE49-F238E27FC236}">
                    <a16:creationId xmlns:a16="http://schemas.microsoft.com/office/drawing/2014/main" id="{E6ABCCF6-262E-1379-940F-44235F3534C0}"/>
                  </a:ext>
                </a:extLst>
              </p:cNvPr>
              <p:cNvGrpSpPr/>
              <p:nvPr/>
            </p:nvGrpSpPr>
            <p:grpSpPr>
              <a:xfrm>
                <a:off x="3335359" y="3640372"/>
                <a:ext cx="889884" cy="1107826"/>
                <a:chOff x="3502068" y="3788942"/>
                <a:chExt cx="1221679" cy="1476583"/>
              </a:xfrm>
            </p:grpSpPr>
            <p:cxnSp>
              <p:nvCxnSpPr>
                <p:cNvPr id="41" name="Straight Connector 40">
                  <a:extLst>
                    <a:ext uri="{FF2B5EF4-FFF2-40B4-BE49-F238E27FC236}">
                      <a16:creationId xmlns:a16="http://schemas.microsoft.com/office/drawing/2014/main" id="{2D4136F8-C5D6-91C8-ABBC-D9ECD68AA315}"/>
                    </a:ext>
                  </a:extLst>
                </p:cNvPr>
                <p:cNvCxnSpPr>
                  <a:cxnSpLocks/>
                </p:cNvCxnSpPr>
                <p:nvPr/>
              </p:nvCxnSpPr>
              <p:spPr>
                <a:xfrm>
                  <a:off x="3502068" y="5253958"/>
                  <a:ext cx="1221679" cy="11567"/>
                </a:xfrm>
                <a:prstGeom prst="line">
                  <a:avLst/>
                </a:prstGeom>
              </p:spPr>
              <p:style>
                <a:lnRef idx="1">
                  <a:schemeClr val="accent1"/>
                </a:lnRef>
                <a:fillRef idx="0">
                  <a:schemeClr val="accent1"/>
                </a:fillRef>
                <a:effectRef idx="0">
                  <a:schemeClr val="accent1"/>
                </a:effectRef>
                <a:fontRef idx="minor">
                  <a:schemeClr val="tx1"/>
                </a:fontRef>
              </p:style>
            </p:cxnSp>
            <p:grpSp>
              <p:nvGrpSpPr>
                <p:cNvPr id="43" name="Group 42">
                  <a:extLst>
                    <a:ext uri="{FF2B5EF4-FFF2-40B4-BE49-F238E27FC236}">
                      <a16:creationId xmlns:a16="http://schemas.microsoft.com/office/drawing/2014/main" id="{DEF7D5A5-20DC-D159-B750-BD67C38D5B51}"/>
                    </a:ext>
                  </a:extLst>
                </p:cNvPr>
                <p:cNvGrpSpPr/>
                <p:nvPr/>
              </p:nvGrpSpPr>
              <p:grpSpPr>
                <a:xfrm>
                  <a:off x="3502068" y="3788942"/>
                  <a:ext cx="1221679" cy="1476583"/>
                  <a:chOff x="3502068" y="3788942"/>
                  <a:chExt cx="1221679" cy="1476583"/>
                </a:xfrm>
              </p:grpSpPr>
              <p:cxnSp>
                <p:nvCxnSpPr>
                  <p:cNvPr id="44" name="Straight Connector 43">
                    <a:extLst>
                      <a:ext uri="{FF2B5EF4-FFF2-40B4-BE49-F238E27FC236}">
                        <a16:creationId xmlns:a16="http://schemas.microsoft.com/office/drawing/2014/main" id="{461269A9-930B-F971-F9A6-AF9BBEF80D97}"/>
                      </a:ext>
                    </a:extLst>
                  </p:cNvPr>
                  <p:cNvCxnSpPr>
                    <a:cxnSpLocks/>
                  </p:cNvCxnSpPr>
                  <p:nvPr/>
                </p:nvCxnSpPr>
                <p:spPr>
                  <a:xfrm>
                    <a:off x="3502069" y="3791887"/>
                    <a:ext cx="1221678" cy="1473638"/>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15583D47-1DB0-B771-6E07-73B44E837EDC}"/>
                      </a:ext>
                    </a:extLst>
                  </p:cNvPr>
                  <p:cNvCxnSpPr>
                    <a:cxnSpLocks/>
                  </p:cNvCxnSpPr>
                  <p:nvPr/>
                </p:nvCxnSpPr>
                <p:spPr>
                  <a:xfrm flipV="1">
                    <a:off x="3502068" y="3788942"/>
                    <a:ext cx="1221679" cy="1465016"/>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B076F4D7-D0F1-2BF5-4387-80517E85AA59}"/>
                      </a:ext>
                    </a:extLst>
                  </p:cNvPr>
                  <p:cNvCxnSpPr/>
                  <p:nvPr/>
                </p:nvCxnSpPr>
                <p:spPr>
                  <a:xfrm>
                    <a:off x="3502069" y="3791887"/>
                    <a:ext cx="122167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00AEEC0A-E811-A966-2171-BAD9C4EF173D}"/>
                      </a:ext>
                    </a:extLst>
                  </p:cNvPr>
                  <p:cNvCxnSpPr/>
                  <p:nvPr/>
                </p:nvCxnSpPr>
                <p:spPr>
                  <a:xfrm>
                    <a:off x="4723747" y="3788942"/>
                    <a:ext cx="0" cy="1476583"/>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9D658B25-8BEE-FD9D-1572-111B5086E642}"/>
                      </a:ext>
                    </a:extLst>
                  </p:cNvPr>
                  <p:cNvCxnSpPr/>
                  <p:nvPr/>
                </p:nvCxnSpPr>
                <p:spPr>
                  <a:xfrm>
                    <a:off x="3502069" y="3788942"/>
                    <a:ext cx="0" cy="1476583"/>
                  </a:xfrm>
                  <a:prstGeom prst="line">
                    <a:avLst/>
                  </a:prstGeom>
                </p:spPr>
                <p:style>
                  <a:lnRef idx="1">
                    <a:schemeClr val="accent1"/>
                  </a:lnRef>
                  <a:fillRef idx="0">
                    <a:schemeClr val="accent1"/>
                  </a:fillRef>
                  <a:effectRef idx="0">
                    <a:schemeClr val="accent1"/>
                  </a:effectRef>
                  <a:fontRef idx="minor">
                    <a:schemeClr val="tx1"/>
                  </a:fontRef>
                </p:style>
              </p:cxnSp>
            </p:grpSp>
          </p:grpSp>
          <p:pic>
            <p:nvPicPr>
              <p:cNvPr id="34" name="Picture 10" descr="24&quot; X 24&quot; STOP Sign with HI Sheeting 3 Mil ACM | RS-ACM-R1-1-24-HI |  Traffic Safety Store">
                <a:extLst>
                  <a:ext uri="{FF2B5EF4-FFF2-40B4-BE49-F238E27FC236}">
                    <a16:creationId xmlns:a16="http://schemas.microsoft.com/office/drawing/2014/main" id="{472FF6EA-8638-1634-D9C7-6F06ED393F3B}"/>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2412779" y="4945828"/>
                <a:ext cx="580366" cy="754181"/>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10" descr="24&quot; X 24&quot; STOP Sign with HI Sheeting 3 Mil ACM | RS-ACM-R1-1-24-HI |  Traffic Safety Store">
                <a:extLst>
                  <a:ext uri="{FF2B5EF4-FFF2-40B4-BE49-F238E27FC236}">
                    <a16:creationId xmlns:a16="http://schemas.microsoft.com/office/drawing/2014/main" id="{7AF9F28B-1DEA-6C37-D01E-2B06D5E70A08}"/>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4630837" y="2685467"/>
                <a:ext cx="580366" cy="754181"/>
              </a:xfrm>
              <a:prstGeom prst="rect">
                <a:avLst/>
              </a:prstGeom>
              <a:noFill/>
              <a:extLst>
                <a:ext uri="{909E8E84-426E-40DD-AFC4-6F175D3DCCD1}">
                  <a14:hiddenFill xmlns:a14="http://schemas.microsoft.com/office/drawing/2010/main">
                    <a:solidFill>
                      <a:srgbClr val="FFFFFF"/>
                    </a:solidFill>
                  </a14:hiddenFill>
                </a:ext>
              </a:extLst>
            </p:spPr>
          </p:pic>
          <p:sp>
            <p:nvSpPr>
              <p:cNvPr id="37" name="Rectangle 36">
                <a:extLst>
                  <a:ext uri="{FF2B5EF4-FFF2-40B4-BE49-F238E27FC236}">
                    <a16:creationId xmlns:a16="http://schemas.microsoft.com/office/drawing/2014/main" id="{9A98A710-71E1-DC6E-A200-00EDB3736463}"/>
                  </a:ext>
                </a:extLst>
              </p:cNvPr>
              <p:cNvSpPr/>
              <p:nvPr/>
            </p:nvSpPr>
            <p:spPr>
              <a:xfrm>
                <a:off x="3080003" y="5063854"/>
                <a:ext cx="1508166" cy="1357045"/>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9" name="Straight Connector 38">
                <a:extLst>
                  <a:ext uri="{FF2B5EF4-FFF2-40B4-BE49-F238E27FC236}">
                    <a16:creationId xmlns:a16="http://schemas.microsoft.com/office/drawing/2014/main" id="{8D70401F-BAAE-3010-9E92-5F6890432B70}"/>
                  </a:ext>
                </a:extLst>
              </p:cNvPr>
              <p:cNvCxnSpPr>
                <a:cxnSpLocks/>
                <a:endCxn id="37" idx="0"/>
              </p:cNvCxnSpPr>
              <p:nvPr/>
            </p:nvCxnSpPr>
            <p:spPr>
              <a:xfrm flipH="1" flipV="1">
                <a:off x="3834086" y="5063854"/>
                <a:ext cx="14656" cy="1356020"/>
              </a:xfrm>
              <a:prstGeom prst="line">
                <a:avLst/>
              </a:prstGeom>
              <a:ln w="8890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051D64D3-7FC9-B456-0E65-07E52A2ECA0D}"/>
                  </a:ext>
                </a:extLst>
              </p:cNvPr>
              <p:cNvCxnSpPr>
                <a:cxnSpLocks/>
              </p:cNvCxnSpPr>
              <p:nvPr/>
            </p:nvCxnSpPr>
            <p:spPr>
              <a:xfrm>
                <a:off x="4630837" y="4230264"/>
                <a:ext cx="1920114" cy="0"/>
              </a:xfrm>
              <a:prstGeom prst="line">
                <a:avLst/>
              </a:prstGeom>
              <a:ln w="88900">
                <a:solidFill>
                  <a:schemeClr val="bg1"/>
                </a:solidFill>
                <a:prstDash val="dash"/>
              </a:ln>
            </p:spPr>
            <p:style>
              <a:lnRef idx="1">
                <a:schemeClr val="accent1"/>
              </a:lnRef>
              <a:fillRef idx="0">
                <a:schemeClr val="accent1"/>
              </a:fillRef>
              <a:effectRef idx="0">
                <a:schemeClr val="accent1"/>
              </a:effectRef>
              <a:fontRef idx="minor">
                <a:schemeClr val="tx1"/>
              </a:fontRef>
            </p:style>
          </p:cxnSp>
        </p:grpSp>
        <p:pic>
          <p:nvPicPr>
            <p:cNvPr id="51" name="Picture 50">
              <a:extLst>
                <a:ext uri="{FF2B5EF4-FFF2-40B4-BE49-F238E27FC236}">
                  <a16:creationId xmlns:a16="http://schemas.microsoft.com/office/drawing/2014/main" id="{E2641628-36A2-74C1-BF44-8A7472EF89C7}"/>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10000" b="90000" l="10000" r="90000"/>
                      </a14:imgEffect>
                    </a14:imgLayer>
                  </a14:imgProps>
                </a:ext>
              </a:extLst>
            </a:blip>
            <a:stretch>
              <a:fillRect/>
            </a:stretch>
          </p:blipFill>
          <p:spPr>
            <a:xfrm>
              <a:off x="2382172" y="2359202"/>
              <a:ext cx="1251179" cy="1194876"/>
            </a:xfrm>
            <a:prstGeom prst="rect">
              <a:avLst/>
            </a:prstGeom>
          </p:spPr>
        </p:pic>
        <p:pic>
          <p:nvPicPr>
            <p:cNvPr id="52" name="Picture 51">
              <a:extLst>
                <a:ext uri="{FF2B5EF4-FFF2-40B4-BE49-F238E27FC236}">
                  <a16:creationId xmlns:a16="http://schemas.microsoft.com/office/drawing/2014/main" id="{B5DA87AB-AA79-FCCE-A927-416DC53B61C2}"/>
                </a:ext>
              </a:extLst>
            </p:cNvPr>
            <p:cNvPicPr>
              <a:picLocks noChangeAspect="1"/>
            </p:cNvPicPr>
            <p:nvPr/>
          </p:nvPicPr>
          <p:blipFill>
            <a:blip r:embed="rId10">
              <a:extLst>
                <a:ext uri="{BEBA8EAE-BF5A-486C-A8C5-ECC9F3942E4B}">
                  <a14:imgProps xmlns:a14="http://schemas.microsoft.com/office/drawing/2010/main">
                    <a14:imgLayer r:embed="rId11">
                      <a14:imgEffect>
                        <a14:backgroundRemoval t="10000" b="90000" l="10000" r="90000">
                          <a14:foregroundMark x1="48444" y1="39556" x2="44000" y2="64889"/>
                          <a14:foregroundMark x1="44000" y1="64889" x2="59111" y2="42667"/>
                          <a14:foregroundMark x1="59111" y1="42667" x2="48889" y2="36444"/>
                          <a14:foregroundMark x1="54667" y1="51556" x2="55556" y2="68889"/>
                        </a14:backgroundRemoval>
                      </a14:imgEffect>
                    </a14:imgLayer>
                  </a14:imgProps>
                </a:ext>
              </a:extLst>
            </a:blip>
            <a:stretch>
              <a:fillRect/>
            </a:stretch>
          </p:blipFill>
          <p:spPr>
            <a:xfrm>
              <a:off x="2331954" y="2134835"/>
              <a:ext cx="635144" cy="635144"/>
            </a:xfrm>
            <a:prstGeom prst="rect">
              <a:avLst/>
            </a:prstGeom>
          </p:spPr>
        </p:pic>
      </p:grpSp>
      <p:sp>
        <p:nvSpPr>
          <p:cNvPr id="54" name="TextBox 53">
            <a:extLst>
              <a:ext uri="{FF2B5EF4-FFF2-40B4-BE49-F238E27FC236}">
                <a16:creationId xmlns:a16="http://schemas.microsoft.com/office/drawing/2014/main" id="{A04C874E-F3C3-6953-AC66-EF14EE5AA223}"/>
              </a:ext>
            </a:extLst>
          </p:cNvPr>
          <p:cNvSpPr txBox="1"/>
          <p:nvPr/>
        </p:nvSpPr>
        <p:spPr>
          <a:xfrm>
            <a:off x="7603456" y="2014737"/>
            <a:ext cx="4031673" cy="1477328"/>
          </a:xfrm>
          <a:prstGeom prst="rect">
            <a:avLst/>
          </a:prstGeom>
          <a:noFill/>
        </p:spPr>
        <p:txBody>
          <a:bodyPr wrap="square" rtlCol="0">
            <a:spAutoFit/>
          </a:bodyPr>
          <a:lstStyle/>
          <a:p>
            <a:r>
              <a:rPr lang="en-US" b="1">
                <a:latin typeface="Arial" panose="020B0604020202020204" pitchFamily="34" charset="0"/>
                <a:cs typeface="Arial" panose="020B0604020202020204" pitchFamily="34" charset="0"/>
              </a:rPr>
              <a:t>Other factors</a:t>
            </a:r>
          </a:p>
          <a:p>
            <a:r>
              <a:rPr lang="en-US">
                <a:latin typeface="Arial" panose="020B0604020202020204" pitchFamily="34" charset="0"/>
                <a:cs typeface="Arial" panose="020B0604020202020204" pitchFamily="34" charset="0"/>
              </a:rPr>
              <a:t>Helmet worn, damaged ↓ </a:t>
            </a:r>
          </a:p>
          <a:p>
            <a:r>
              <a:rPr lang="en-US">
                <a:latin typeface="Arial" panose="020B0604020202020204" pitchFamily="34" charset="0"/>
                <a:cs typeface="Arial" panose="020B0604020202020204" pitchFamily="34" charset="0"/>
              </a:rPr>
              <a:t>Rider aged &gt; 65 y/o ↓</a:t>
            </a:r>
          </a:p>
          <a:p>
            <a:r>
              <a:rPr lang="en-US">
                <a:latin typeface="Arial" panose="020B0604020202020204" pitchFamily="34" charset="0"/>
                <a:cs typeface="Arial" panose="020B0604020202020204" pitchFamily="34" charset="0"/>
              </a:rPr>
              <a:t>Dark, not lighted ↑</a:t>
            </a:r>
          </a:p>
          <a:p>
            <a:r>
              <a:rPr lang="en-US">
                <a:latin typeface="Arial" panose="020B0604020202020204" pitchFamily="34" charset="0"/>
                <a:cs typeface="Arial" panose="020B0604020202020204" pitchFamily="34" charset="0"/>
              </a:rPr>
              <a:t>Daylight ↓</a:t>
            </a:r>
          </a:p>
        </p:txBody>
      </p:sp>
      <p:sp>
        <p:nvSpPr>
          <p:cNvPr id="56" name="TextBox 55">
            <a:extLst>
              <a:ext uri="{FF2B5EF4-FFF2-40B4-BE49-F238E27FC236}">
                <a16:creationId xmlns:a16="http://schemas.microsoft.com/office/drawing/2014/main" id="{B7D8E6D3-792E-00D2-D3FC-91F2607C7408}"/>
              </a:ext>
            </a:extLst>
          </p:cNvPr>
          <p:cNvSpPr txBox="1"/>
          <p:nvPr/>
        </p:nvSpPr>
        <p:spPr>
          <a:xfrm>
            <a:off x="7524129" y="3599047"/>
            <a:ext cx="4767942" cy="2862322"/>
          </a:xfrm>
          <a:prstGeom prst="rect">
            <a:avLst/>
          </a:prstGeom>
          <a:noFill/>
        </p:spPr>
        <p:txBody>
          <a:bodyPr wrap="square" rtlCol="0">
            <a:spAutoFit/>
          </a:bodyPr>
          <a:lstStyle/>
          <a:p>
            <a:r>
              <a:rPr lang="en-US" sz="2000" b="1" dirty="0">
                <a:latin typeface="Arial" panose="020B0604020202020204" pitchFamily="34" charset="0"/>
                <a:cs typeface="Arial" panose="020B0604020202020204" pitchFamily="34" charset="0"/>
              </a:rPr>
              <a:t>Selected Countermeasures</a:t>
            </a:r>
            <a:endParaRPr lang="en-US"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000" dirty="0">
                <a:latin typeface="Arial" panose="020B0604020202020204" pitchFamily="34" charset="0"/>
                <a:cs typeface="Arial" panose="020B0604020202020204" pitchFamily="34" charset="0"/>
              </a:rPr>
              <a:t>Install advanced </a:t>
            </a:r>
            <a:r>
              <a:rPr lang="en-US" sz="2000" b="1" dirty="0">
                <a:latin typeface="Arial" panose="020B0604020202020204" pitchFamily="34" charset="0"/>
                <a:cs typeface="Arial" panose="020B0604020202020204" pitchFamily="34" charset="0"/>
              </a:rPr>
              <a:t>warning flashers at intersections</a:t>
            </a:r>
          </a:p>
          <a:p>
            <a:pPr marL="285750" indent="-285750">
              <a:buFont typeface="Arial" panose="020B0604020202020204" pitchFamily="34" charset="0"/>
              <a:buChar char="•"/>
            </a:pPr>
            <a:r>
              <a:rPr lang="en-US" sz="2000" dirty="0">
                <a:latin typeface="Arial" panose="020B0604020202020204" pitchFamily="34" charset="0"/>
                <a:cs typeface="Arial" panose="020B0604020202020204" pitchFamily="34" charset="0"/>
              </a:rPr>
              <a:t>Increase intersection lighting for better visibility</a:t>
            </a:r>
          </a:p>
          <a:p>
            <a:pPr marL="285750" indent="-285750">
              <a:buFont typeface="Arial" panose="020B0604020202020204" pitchFamily="34" charset="0"/>
              <a:buChar char="•"/>
            </a:pPr>
            <a:r>
              <a:rPr lang="en-US" sz="2000" dirty="0">
                <a:latin typeface="Arial" panose="020B0604020202020204" pitchFamily="34" charset="0"/>
                <a:cs typeface="Arial" panose="020B0604020202020204" pitchFamily="34" charset="0"/>
              </a:rPr>
              <a:t>Dedicated motorcycle lane markings at crossings</a:t>
            </a:r>
          </a:p>
          <a:p>
            <a:pPr marL="285750" indent="-285750">
              <a:buFont typeface="Arial" panose="020B0604020202020204" pitchFamily="34" charset="0"/>
              <a:buChar char="•"/>
            </a:pPr>
            <a:r>
              <a:rPr lang="en-US" sz="2000" dirty="0">
                <a:latin typeface="Arial" panose="020B0604020202020204" pitchFamily="34" charset="0"/>
                <a:cs typeface="Arial" panose="020B0604020202020204" pitchFamily="34" charset="0"/>
              </a:rPr>
              <a:t>Intersection approach </a:t>
            </a:r>
            <a:r>
              <a:rPr lang="en-US" sz="2000" b="1" dirty="0">
                <a:latin typeface="Arial" panose="020B0604020202020204" pitchFamily="34" charset="0"/>
                <a:cs typeface="Arial" panose="020B0604020202020204" pitchFamily="34" charset="0"/>
              </a:rPr>
              <a:t>rumble strips </a:t>
            </a:r>
            <a:r>
              <a:rPr lang="en-US" sz="2000" dirty="0">
                <a:latin typeface="Arial" panose="020B0604020202020204" pitchFamily="34" charset="0"/>
                <a:cs typeface="Arial" panose="020B0604020202020204" pitchFamily="34" charset="0"/>
              </a:rPr>
              <a:t>for alertness</a:t>
            </a:r>
          </a:p>
        </p:txBody>
      </p:sp>
    </p:spTree>
    <p:extLst>
      <p:ext uri="{BB962C8B-B14F-4D97-AF65-F5344CB8AC3E}">
        <p14:creationId xmlns:p14="http://schemas.microsoft.com/office/powerpoint/2010/main" val="428020208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A22C05-5834-9E09-82CC-0698E82130AC}"/>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0F4C75D6-3D18-A3E9-F728-5A7DDECC1D16}"/>
              </a:ext>
            </a:extLst>
          </p:cNvPr>
          <p:cNvSpPr>
            <a:spLocks noGrp="1"/>
          </p:cNvSpPr>
          <p:nvPr>
            <p:ph type="title"/>
          </p:nvPr>
        </p:nvSpPr>
        <p:spPr>
          <a:xfrm>
            <a:off x="838199" y="365126"/>
            <a:ext cx="11353801" cy="684742"/>
          </a:xfrm>
        </p:spPr>
        <p:txBody>
          <a:bodyPr>
            <a:normAutofit fontScale="90000"/>
          </a:bodyPr>
          <a:lstStyle/>
          <a:p>
            <a:r>
              <a:rPr lang="en-US" b="1">
                <a:solidFill>
                  <a:srgbClr val="680000"/>
                </a:solidFill>
                <a:latin typeface="Arial" panose="020B0604020202020204" pitchFamily="34" charset="0"/>
                <a:cs typeface="Arial" panose="020B0604020202020204" pitchFamily="34" charset="0"/>
              </a:rPr>
              <a:t>Convergent Validity </a:t>
            </a:r>
            <a:endParaRPr lang="en-US">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3B4F52C5-D55D-C16F-CB47-229A337D8387}"/>
              </a:ext>
            </a:extLst>
          </p:cNvPr>
          <p:cNvSpPr>
            <a:spLocks noGrp="1"/>
          </p:cNvSpPr>
          <p:nvPr>
            <p:ph type="sldNum" sz="quarter" idx="12"/>
          </p:nvPr>
        </p:nvSpPr>
        <p:spPr>
          <a:xfrm>
            <a:off x="8610600" y="6310311"/>
            <a:ext cx="2743200" cy="365125"/>
          </a:xfrm>
        </p:spPr>
        <p:txBody>
          <a:bodyPr/>
          <a:lstStyle/>
          <a:p>
            <a:fld id="{AD813B8F-0C96-4966-B9C2-C2B58D97F9E1}" type="slidenum">
              <a:rPr lang="en-US" sz="1600" smtClean="0"/>
              <a:t>54</a:t>
            </a:fld>
            <a:endParaRPr lang="en-US" sz="1600"/>
          </a:p>
        </p:txBody>
      </p:sp>
      <p:pic>
        <p:nvPicPr>
          <p:cNvPr id="15" name="Picture 14">
            <a:extLst>
              <a:ext uri="{FF2B5EF4-FFF2-40B4-BE49-F238E27FC236}">
                <a16:creationId xmlns:a16="http://schemas.microsoft.com/office/drawing/2014/main" id="{0688874A-EBD7-ED09-4684-AEB3C7F86D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596247"/>
            <a:ext cx="12192000" cy="191434"/>
          </a:xfrm>
          <a:prstGeom prst="rect">
            <a:avLst/>
          </a:prstGeom>
        </p:spPr>
      </p:pic>
      <p:sp>
        <p:nvSpPr>
          <p:cNvPr id="3" name="TextBox 2">
            <a:extLst>
              <a:ext uri="{FF2B5EF4-FFF2-40B4-BE49-F238E27FC236}">
                <a16:creationId xmlns:a16="http://schemas.microsoft.com/office/drawing/2014/main" id="{B2950264-43FD-2091-1F0D-DAF407A512B3}"/>
              </a:ext>
            </a:extLst>
          </p:cNvPr>
          <p:cNvSpPr txBox="1"/>
          <p:nvPr/>
        </p:nvSpPr>
        <p:spPr>
          <a:xfrm>
            <a:off x="838199" y="1094103"/>
            <a:ext cx="10093345" cy="369332"/>
          </a:xfrm>
          <a:prstGeom prst="rect">
            <a:avLst/>
          </a:prstGeom>
          <a:noFill/>
        </p:spPr>
        <p:txBody>
          <a:bodyPr wrap="square" rtlCol="0">
            <a:spAutoFit/>
          </a:bodyPr>
          <a:lstStyle/>
          <a:p>
            <a:r>
              <a:rPr lang="en-US" i="1">
                <a:solidFill>
                  <a:srgbClr val="680000"/>
                </a:solidFill>
                <a:latin typeface="Arial" panose="020B0604020202020204" pitchFamily="34" charset="0"/>
                <a:cs typeface="Arial" panose="020B0604020202020204" pitchFamily="34" charset="0"/>
              </a:rPr>
              <a:t>Cluster 5 (C5: 8.8%) - Run-off-road crashes at night with animals present</a:t>
            </a:r>
          </a:p>
        </p:txBody>
      </p:sp>
      <p:pic>
        <p:nvPicPr>
          <p:cNvPr id="16" name="Picture 15">
            <a:extLst>
              <a:ext uri="{FF2B5EF4-FFF2-40B4-BE49-F238E27FC236}">
                <a16:creationId xmlns:a16="http://schemas.microsoft.com/office/drawing/2014/main" id="{3DA38C2B-11B2-4D8C-AB9B-9E644FD806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568352"/>
            <a:ext cx="12192000" cy="191434"/>
          </a:xfrm>
          <a:prstGeom prst="rect">
            <a:avLst/>
          </a:prstGeom>
        </p:spPr>
      </p:pic>
      <p:grpSp>
        <p:nvGrpSpPr>
          <p:cNvPr id="20" name="Group 19">
            <a:extLst>
              <a:ext uri="{FF2B5EF4-FFF2-40B4-BE49-F238E27FC236}">
                <a16:creationId xmlns:a16="http://schemas.microsoft.com/office/drawing/2014/main" id="{525AD94E-E259-20DE-96C6-E903A0BB6C54}"/>
              </a:ext>
            </a:extLst>
          </p:cNvPr>
          <p:cNvGrpSpPr/>
          <p:nvPr/>
        </p:nvGrpSpPr>
        <p:grpSpPr>
          <a:xfrm>
            <a:off x="978601" y="1605408"/>
            <a:ext cx="10913423" cy="4689329"/>
            <a:chOff x="978601" y="1605408"/>
            <a:chExt cx="10913423" cy="4689329"/>
          </a:xfrm>
        </p:grpSpPr>
        <p:sp>
          <p:nvSpPr>
            <p:cNvPr id="9" name="Rectangle 8">
              <a:extLst>
                <a:ext uri="{FF2B5EF4-FFF2-40B4-BE49-F238E27FC236}">
                  <a16:creationId xmlns:a16="http://schemas.microsoft.com/office/drawing/2014/main" id="{9AC996F2-723B-1EF0-33E5-E9D3FA4F441C}"/>
                </a:ext>
              </a:extLst>
            </p:cNvPr>
            <p:cNvSpPr/>
            <p:nvPr/>
          </p:nvSpPr>
          <p:spPr>
            <a:xfrm>
              <a:off x="978601" y="1605408"/>
              <a:ext cx="10913423" cy="4689329"/>
            </a:xfrm>
            <a:prstGeom prst="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95000"/>
                  </a:schemeClr>
                </a:solidFill>
              </a:endParaRPr>
            </a:p>
          </p:txBody>
        </p:sp>
        <p:sp>
          <p:nvSpPr>
            <p:cNvPr id="10" name="TextBox 9">
              <a:extLst>
                <a:ext uri="{FF2B5EF4-FFF2-40B4-BE49-F238E27FC236}">
                  <a16:creationId xmlns:a16="http://schemas.microsoft.com/office/drawing/2014/main" id="{5376EB88-8F6D-A175-F8D6-D2E8D183C3D6}"/>
                </a:ext>
              </a:extLst>
            </p:cNvPr>
            <p:cNvSpPr txBox="1"/>
            <p:nvPr/>
          </p:nvSpPr>
          <p:spPr>
            <a:xfrm>
              <a:off x="2239426" y="1774500"/>
              <a:ext cx="1211284" cy="369332"/>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Cluster 1 </a:t>
              </a:r>
            </a:p>
          </p:txBody>
        </p:sp>
        <p:sp>
          <p:nvSpPr>
            <p:cNvPr id="11" name="TextBox 10">
              <a:extLst>
                <a:ext uri="{FF2B5EF4-FFF2-40B4-BE49-F238E27FC236}">
                  <a16:creationId xmlns:a16="http://schemas.microsoft.com/office/drawing/2014/main" id="{93F16591-0291-3390-9FE8-E97F06C3EC4F}"/>
                </a:ext>
              </a:extLst>
            </p:cNvPr>
            <p:cNvSpPr txBox="1"/>
            <p:nvPr/>
          </p:nvSpPr>
          <p:spPr>
            <a:xfrm>
              <a:off x="5548749" y="1737495"/>
              <a:ext cx="1965363" cy="369332"/>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Marginal Effects </a:t>
              </a:r>
            </a:p>
          </p:txBody>
        </p:sp>
        <p:sp>
          <p:nvSpPr>
            <p:cNvPr id="12" name="TextBox 11">
              <a:extLst>
                <a:ext uri="{FF2B5EF4-FFF2-40B4-BE49-F238E27FC236}">
                  <a16:creationId xmlns:a16="http://schemas.microsoft.com/office/drawing/2014/main" id="{9E4D10CC-D759-6511-9CA1-BA8106E0671B}"/>
                </a:ext>
              </a:extLst>
            </p:cNvPr>
            <p:cNvSpPr txBox="1"/>
            <p:nvPr/>
          </p:nvSpPr>
          <p:spPr>
            <a:xfrm>
              <a:off x="8892299" y="1774500"/>
              <a:ext cx="2699163" cy="369332"/>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Bigram Topic Modeling</a:t>
              </a:r>
            </a:p>
          </p:txBody>
        </p:sp>
        <p:sp>
          <p:nvSpPr>
            <p:cNvPr id="13" name="Rectangle: Rounded Corners 12">
              <a:extLst>
                <a:ext uri="{FF2B5EF4-FFF2-40B4-BE49-F238E27FC236}">
                  <a16:creationId xmlns:a16="http://schemas.microsoft.com/office/drawing/2014/main" id="{A9B9826A-0187-CB3D-3272-D23AC9EE0AF1}"/>
                </a:ext>
              </a:extLst>
            </p:cNvPr>
            <p:cNvSpPr/>
            <p:nvPr/>
          </p:nvSpPr>
          <p:spPr>
            <a:xfrm>
              <a:off x="1196716" y="2276250"/>
              <a:ext cx="3060959" cy="3716977"/>
            </a:xfrm>
            <a:prstGeom prst="roundRect">
              <a:avLst/>
            </a:prstGeom>
            <a:solidFill>
              <a:srgbClr val="BD9C71">
                <a:alpha val="3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a:solidFill>
                    <a:schemeClr val="tx1"/>
                  </a:solidFill>
                  <a:latin typeface="Arial" panose="020B0604020202020204" pitchFamily="34" charset="0"/>
                  <a:cs typeface="Arial" panose="020B0604020202020204" pitchFamily="34" charset="0"/>
                </a:rPr>
                <a:t>Animal</a:t>
              </a:r>
            </a:p>
            <a:p>
              <a:pPr algn="ctr">
                <a:lnSpc>
                  <a:spcPct val="150000"/>
                </a:lnSpc>
              </a:pPr>
              <a:r>
                <a:rPr lang="en-US">
                  <a:solidFill>
                    <a:schemeClr val="tx1"/>
                  </a:solidFill>
                  <a:latin typeface="Arial" panose="020B0604020202020204" pitchFamily="34" charset="0"/>
                  <a:cs typeface="Arial" panose="020B0604020202020204" pitchFamily="34" charset="0"/>
                </a:rPr>
                <a:t>Dark, not lighted</a:t>
              </a:r>
            </a:p>
            <a:p>
              <a:pPr algn="ctr">
                <a:lnSpc>
                  <a:spcPct val="150000"/>
                </a:lnSpc>
              </a:pPr>
              <a:r>
                <a:rPr lang="en-US">
                  <a:solidFill>
                    <a:schemeClr val="tx1"/>
                  </a:solidFill>
                  <a:latin typeface="Arial" panose="020B0604020202020204" pitchFamily="34" charset="0"/>
                  <a:cs typeface="Arial" panose="020B0604020202020204" pitchFamily="34" charset="0"/>
                </a:rPr>
                <a:t>ROR</a:t>
              </a:r>
            </a:p>
            <a:p>
              <a:pPr algn="ctr">
                <a:lnSpc>
                  <a:spcPct val="150000"/>
                </a:lnSpc>
              </a:pPr>
              <a:r>
                <a:rPr lang="en-US">
                  <a:solidFill>
                    <a:schemeClr val="tx1"/>
                  </a:solidFill>
                  <a:latin typeface="Arial" panose="020B0604020202020204" pitchFamily="34" charset="0"/>
                  <a:cs typeface="Arial" panose="020B0604020202020204" pitchFamily="34" charset="0"/>
                </a:rPr>
                <a:t>Center stripe/divider</a:t>
              </a:r>
            </a:p>
            <a:p>
              <a:pPr algn="ctr">
                <a:lnSpc>
                  <a:spcPct val="150000"/>
                </a:lnSpc>
              </a:pPr>
              <a:r>
                <a:rPr lang="en-US">
                  <a:solidFill>
                    <a:schemeClr val="tx1"/>
                  </a:solidFill>
                  <a:latin typeface="Arial" panose="020B0604020202020204" pitchFamily="34" charset="0"/>
                  <a:cs typeface="Arial" panose="020B0604020202020204" pitchFamily="34" charset="0"/>
                </a:rPr>
                <a:t>Straight grade</a:t>
              </a:r>
            </a:p>
          </p:txBody>
        </p:sp>
        <p:sp>
          <p:nvSpPr>
            <p:cNvPr id="14" name="Rectangle: Rounded Corners 13">
              <a:extLst>
                <a:ext uri="{FF2B5EF4-FFF2-40B4-BE49-F238E27FC236}">
                  <a16:creationId xmlns:a16="http://schemas.microsoft.com/office/drawing/2014/main" id="{635F1499-9917-2C36-9EF8-9AC5B351EDAD}"/>
                </a:ext>
              </a:extLst>
            </p:cNvPr>
            <p:cNvSpPr/>
            <p:nvPr/>
          </p:nvSpPr>
          <p:spPr>
            <a:xfrm>
              <a:off x="4387932" y="2276250"/>
              <a:ext cx="3984171" cy="3716977"/>
            </a:xfrm>
            <a:prstGeom prst="roundRect">
              <a:avLst/>
            </a:prstGeom>
            <a:solidFill>
              <a:srgbClr val="768692">
                <a:alpha val="3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a:p>
              <a:pPr algn="ctr"/>
              <a:endParaRPr lang="en-US"/>
            </a:p>
            <a:p>
              <a:pPr algn="ctr"/>
              <a:endParaRPr lang="en-US"/>
            </a:p>
            <a:p>
              <a:pPr algn="ctr"/>
              <a:endParaRPr lang="en-US"/>
            </a:p>
            <a:p>
              <a:pPr algn="ctr">
                <a:lnSpc>
                  <a:spcPct val="150000"/>
                </a:lnSpc>
              </a:pPr>
              <a:endParaRPr lang="en-US"/>
            </a:p>
            <a:p>
              <a:pPr algn="ctr">
                <a:lnSpc>
                  <a:spcPct val="150000"/>
                </a:lnSpc>
              </a:pPr>
              <a:endParaRPr lang="en-US"/>
            </a:p>
            <a:p>
              <a:pPr algn="ctr">
                <a:lnSpc>
                  <a:spcPct val="150000"/>
                </a:lnSpc>
              </a:pPr>
              <a:r>
                <a:rPr lang="en-US">
                  <a:solidFill>
                    <a:schemeClr val="tx1"/>
                  </a:solidFill>
                  <a:highlight>
                    <a:srgbClr val="EAA876"/>
                  </a:highlight>
                  <a:latin typeface="Arial" panose="020B0604020202020204" pitchFamily="34" charset="0"/>
                  <a:cs typeface="Arial" panose="020B0604020202020204" pitchFamily="34" charset="0"/>
                </a:rPr>
                <a:t>Animal: Not sig. </a:t>
              </a:r>
            </a:p>
            <a:p>
              <a:pPr algn="ctr">
                <a:lnSpc>
                  <a:spcPct val="150000"/>
                </a:lnSpc>
              </a:pPr>
              <a:r>
                <a:rPr lang="en-US">
                  <a:solidFill>
                    <a:schemeClr val="tx1"/>
                  </a:solidFill>
                  <a:latin typeface="Arial" panose="020B0604020202020204" pitchFamily="34" charset="0"/>
                  <a:cs typeface="Arial" panose="020B0604020202020204" pitchFamily="34" charset="0"/>
                </a:rPr>
                <a:t>Dark, not lighted: BC: 0.0302 ↑</a:t>
              </a:r>
            </a:p>
            <a:p>
              <a:pPr algn="ctr">
                <a:lnSpc>
                  <a:spcPct val="150000"/>
                </a:lnSpc>
              </a:pPr>
              <a:r>
                <a:rPr lang="en-US">
                  <a:solidFill>
                    <a:schemeClr val="tx1"/>
                  </a:solidFill>
                  <a:highlight>
                    <a:srgbClr val="EAA876"/>
                  </a:highlight>
                  <a:latin typeface="Arial" panose="020B0604020202020204" pitchFamily="34" charset="0"/>
                  <a:cs typeface="Arial" panose="020B0604020202020204" pitchFamily="34" charset="0"/>
                </a:rPr>
                <a:t>ROR: Not sig.</a:t>
              </a:r>
            </a:p>
            <a:p>
              <a:pPr algn="ctr">
                <a:lnSpc>
                  <a:spcPct val="150000"/>
                </a:lnSpc>
              </a:pPr>
              <a:r>
                <a:rPr lang="en-US">
                  <a:solidFill>
                    <a:schemeClr val="tx1"/>
                  </a:solidFill>
                  <a:latin typeface="Arial" panose="020B0604020202020204" pitchFamily="34" charset="0"/>
                  <a:cs typeface="Arial" panose="020B0604020202020204" pitchFamily="34" charset="0"/>
                </a:rPr>
                <a:t>Center stripe/divider: BC: 0.0182↑</a:t>
              </a:r>
            </a:p>
            <a:p>
              <a:pPr algn="ctr">
                <a:lnSpc>
                  <a:spcPct val="150000"/>
                </a:lnSpc>
              </a:pPr>
              <a:r>
                <a:rPr lang="en-US">
                  <a:solidFill>
                    <a:schemeClr val="tx1"/>
                  </a:solidFill>
                  <a:highlight>
                    <a:srgbClr val="EAA876"/>
                  </a:highlight>
                  <a:latin typeface="Arial" panose="020B0604020202020204" pitchFamily="34" charset="0"/>
                  <a:cs typeface="Arial" panose="020B0604020202020204" pitchFamily="34" charset="0"/>
                </a:rPr>
                <a:t>Straight grade: Not sig.</a:t>
              </a:r>
            </a:p>
            <a:p>
              <a:pPr algn="ctr">
                <a:lnSpc>
                  <a:spcPct val="150000"/>
                </a:lnSpc>
              </a:pPr>
              <a:endParaRPr lang="en-US">
                <a:solidFill>
                  <a:schemeClr val="tx1"/>
                </a:solidFill>
                <a:latin typeface="Arial" panose="020B0604020202020204" pitchFamily="34" charset="0"/>
                <a:cs typeface="Arial" panose="020B0604020202020204" pitchFamily="34" charset="0"/>
              </a:endParaRPr>
            </a:p>
            <a:p>
              <a:pPr algn="ctr"/>
              <a:endParaRPr lang="en-US" sz="2000">
                <a:solidFill>
                  <a:schemeClr val="tx1"/>
                </a:solidFill>
                <a:latin typeface="Arial" panose="020B0604020202020204" pitchFamily="34" charset="0"/>
                <a:cs typeface="Arial" panose="020B0604020202020204" pitchFamily="34" charset="0"/>
              </a:endParaRPr>
            </a:p>
            <a:p>
              <a:pPr algn="ctr"/>
              <a:endParaRPr lang="en-US">
                <a:solidFill>
                  <a:schemeClr val="tx1"/>
                </a:solidFill>
                <a:latin typeface="Arial" panose="020B0604020202020204" pitchFamily="34" charset="0"/>
                <a:cs typeface="Arial" panose="020B0604020202020204" pitchFamily="34" charset="0"/>
              </a:endParaRPr>
            </a:p>
            <a:p>
              <a:pPr algn="ctr"/>
              <a:endParaRPr lang="en-US">
                <a:solidFill>
                  <a:schemeClr val="tx1"/>
                </a:solidFill>
                <a:latin typeface="Arial" panose="020B0604020202020204" pitchFamily="34" charset="0"/>
                <a:cs typeface="Arial" panose="020B0604020202020204" pitchFamily="34" charset="0"/>
              </a:endParaRPr>
            </a:p>
            <a:p>
              <a:pPr algn="ctr"/>
              <a:endParaRPr lang="en-US">
                <a:solidFill>
                  <a:schemeClr val="tx1"/>
                </a:solidFill>
                <a:latin typeface="Arial" panose="020B0604020202020204" pitchFamily="34" charset="0"/>
                <a:cs typeface="Arial" panose="020B0604020202020204" pitchFamily="34" charset="0"/>
              </a:endParaRPr>
            </a:p>
            <a:p>
              <a:pPr algn="ctr"/>
              <a:endParaRPr lang="en-US"/>
            </a:p>
            <a:p>
              <a:pPr algn="ctr"/>
              <a:endParaRPr lang="en-US"/>
            </a:p>
          </p:txBody>
        </p:sp>
        <p:sp>
          <p:nvSpPr>
            <p:cNvPr id="19" name="Rectangle: Rounded Corners 18">
              <a:extLst>
                <a:ext uri="{FF2B5EF4-FFF2-40B4-BE49-F238E27FC236}">
                  <a16:creationId xmlns:a16="http://schemas.microsoft.com/office/drawing/2014/main" id="{6BE6E479-DBB6-FBDA-2216-00901528E0C7}"/>
                </a:ext>
              </a:extLst>
            </p:cNvPr>
            <p:cNvSpPr/>
            <p:nvPr/>
          </p:nvSpPr>
          <p:spPr>
            <a:xfrm>
              <a:off x="8479632" y="2276250"/>
              <a:ext cx="3236117" cy="3716977"/>
            </a:xfrm>
            <a:prstGeom prst="roundRect">
              <a:avLst/>
            </a:prstGeom>
            <a:solidFill>
              <a:srgbClr val="C1B1AF">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b="1">
                  <a:solidFill>
                    <a:schemeClr val="tx1"/>
                  </a:solidFill>
                  <a:latin typeface="Arial" panose="020B0604020202020204" pitchFamily="34" charset="0"/>
                  <a:cs typeface="Arial" panose="020B0604020202020204" pitchFamily="34" charset="0"/>
                </a:rPr>
                <a:t>Topic-3</a:t>
              </a:r>
            </a:p>
            <a:p>
              <a:pPr algn="ctr">
                <a:lnSpc>
                  <a:spcPct val="150000"/>
                </a:lnSpc>
              </a:pPr>
              <a:r>
                <a:rPr lang="en-US">
                  <a:solidFill>
                    <a:schemeClr val="tx1"/>
                  </a:solidFill>
                  <a:latin typeface="Arial" panose="020B0604020202020204" pitchFamily="34" charset="0"/>
                  <a:cs typeface="Arial" panose="020B0604020202020204" pitchFamily="34" charset="0"/>
                </a:rPr>
                <a:t>ROR</a:t>
              </a:r>
            </a:p>
            <a:p>
              <a:pPr algn="ctr">
                <a:lnSpc>
                  <a:spcPct val="150000"/>
                </a:lnSpc>
              </a:pPr>
              <a:r>
                <a:rPr lang="en-US">
                  <a:solidFill>
                    <a:schemeClr val="tx1"/>
                  </a:solidFill>
                  <a:latin typeface="Arial" panose="020B0604020202020204" pitchFamily="34" charset="0"/>
                  <a:cs typeface="Arial" panose="020B0604020202020204" pitchFamily="34" charset="0"/>
                </a:rPr>
                <a:t>Rural road</a:t>
              </a:r>
            </a:p>
            <a:p>
              <a:pPr algn="ctr">
                <a:lnSpc>
                  <a:spcPct val="150000"/>
                </a:lnSpc>
              </a:pPr>
              <a:r>
                <a:rPr lang="en-US">
                  <a:solidFill>
                    <a:schemeClr val="tx1"/>
                  </a:solidFill>
                  <a:latin typeface="Arial" panose="020B0604020202020204" pitchFamily="34" charset="0"/>
                  <a:cs typeface="Arial" panose="020B0604020202020204" pitchFamily="34" charset="0"/>
                </a:rPr>
                <a:t>Fencing</a:t>
              </a:r>
            </a:p>
            <a:p>
              <a:pPr algn="ctr">
                <a:lnSpc>
                  <a:spcPct val="150000"/>
                </a:lnSpc>
              </a:pPr>
              <a:r>
                <a:rPr lang="en-US">
                  <a:solidFill>
                    <a:schemeClr val="tx1"/>
                  </a:solidFill>
                  <a:latin typeface="Arial" panose="020B0604020202020204" pitchFamily="34" charset="0"/>
                  <a:cs typeface="Arial" panose="020B0604020202020204" pitchFamily="34" charset="0"/>
                </a:rPr>
                <a:t>Minor Injury</a:t>
              </a:r>
            </a:p>
          </p:txBody>
        </p:sp>
      </p:grpSp>
    </p:spTree>
    <p:extLst>
      <p:ext uri="{BB962C8B-B14F-4D97-AF65-F5344CB8AC3E}">
        <p14:creationId xmlns:p14="http://schemas.microsoft.com/office/powerpoint/2010/main" val="224529440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058AE0-8CC9-B843-E9B1-DB327047A778}"/>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E6F103CE-8A6F-19BB-42A5-0BC2F0D71D70}"/>
              </a:ext>
            </a:extLst>
          </p:cNvPr>
          <p:cNvSpPr>
            <a:spLocks noGrp="1"/>
          </p:cNvSpPr>
          <p:nvPr>
            <p:ph type="title"/>
          </p:nvPr>
        </p:nvSpPr>
        <p:spPr>
          <a:xfrm>
            <a:off x="838199" y="365126"/>
            <a:ext cx="11353801" cy="684742"/>
          </a:xfrm>
        </p:spPr>
        <p:txBody>
          <a:bodyPr>
            <a:normAutofit fontScale="90000"/>
          </a:bodyPr>
          <a:lstStyle/>
          <a:p>
            <a:r>
              <a:rPr lang="en-US" b="1">
                <a:solidFill>
                  <a:srgbClr val="680000"/>
                </a:solidFill>
                <a:latin typeface="Arial" panose="020B0604020202020204" pitchFamily="34" charset="0"/>
                <a:cs typeface="Arial" panose="020B0604020202020204" pitchFamily="34" charset="0"/>
              </a:rPr>
              <a:t>Scenerio-5</a:t>
            </a:r>
            <a:endParaRPr lang="en-US">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22A0D44A-84DC-501E-6D74-FBF88B0E2215}"/>
              </a:ext>
            </a:extLst>
          </p:cNvPr>
          <p:cNvSpPr>
            <a:spLocks noGrp="1"/>
          </p:cNvSpPr>
          <p:nvPr>
            <p:ph type="sldNum" sz="quarter" idx="12"/>
          </p:nvPr>
        </p:nvSpPr>
        <p:spPr>
          <a:xfrm>
            <a:off x="8610600" y="6310311"/>
            <a:ext cx="2743200" cy="365125"/>
          </a:xfrm>
        </p:spPr>
        <p:txBody>
          <a:bodyPr/>
          <a:lstStyle/>
          <a:p>
            <a:fld id="{AD813B8F-0C96-4966-B9C2-C2B58D97F9E1}" type="slidenum">
              <a:rPr lang="en-US" sz="1600" smtClean="0"/>
              <a:t>55</a:t>
            </a:fld>
            <a:endParaRPr lang="en-US" sz="1600"/>
          </a:p>
        </p:txBody>
      </p:sp>
      <p:pic>
        <p:nvPicPr>
          <p:cNvPr id="15" name="Picture 14">
            <a:extLst>
              <a:ext uri="{FF2B5EF4-FFF2-40B4-BE49-F238E27FC236}">
                <a16:creationId xmlns:a16="http://schemas.microsoft.com/office/drawing/2014/main" id="{E810D716-6901-57C7-CE91-ECD05454A2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675436"/>
            <a:ext cx="12192000" cy="191434"/>
          </a:xfrm>
          <a:prstGeom prst="rect">
            <a:avLst/>
          </a:prstGeom>
        </p:spPr>
      </p:pic>
      <p:sp>
        <p:nvSpPr>
          <p:cNvPr id="6" name="TextBox 5">
            <a:extLst>
              <a:ext uri="{FF2B5EF4-FFF2-40B4-BE49-F238E27FC236}">
                <a16:creationId xmlns:a16="http://schemas.microsoft.com/office/drawing/2014/main" id="{40FA1AAB-C53A-F4C9-CA96-B90685EC0A57}"/>
              </a:ext>
            </a:extLst>
          </p:cNvPr>
          <p:cNvSpPr txBox="1"/>
          <p:nvPr/>
        </p:nvSpPr>
        <p:spPr>
          <a:xfrm>
            <a:off x="838198" y="1307909"/>
            <a:ext cx="11063289" cy="400110"/>
          </a:xfrm>
          <a:prstGeom prst="rect">
            <a:avLst/>
          </a:prstGeom>
          <a:solidFill>
            <a:schemeClr val="accent6">
              <a:lumMod val="20000"/>
              <a:lumOff val="80000"/>
            </a:schemeClr>
          </a:solidFill>
        </p:spPr>
        <p:txBody>
          <a:bodyPr wrap="square">
            <a:spAutoFit/>
          </a:bodyPr>
          <a:lstStyle/>
          <a:p>
            <a:pPr algn="ctr"/>
            <a:r>
              <a:rPr lang="en-US" sz="2000" b="1">
                <a:latin typeface="Arial" panose="020B0604020202020204" pitchFamily="34" charset="0"/>
                <a:cs typeface="Arial" panose="020B0604020202020204" pitchFamily="34" charset="0"/>
              </a:rPr>
              <a:t>Nighttime on unlit road &gt; Presence of animals or center divider &gt; Run-off-road event </a:t>
            </a:r>
          </a:p>
        </p:txBody>
      </p:sp>
      <p:grpSp>
        <p:nvGrpSpPr>
          <p:cNvPr id="3" name="Group 2">
            <a:extLst>
              <a:ext uri="{FF2B5EF4-FFF2-40B4-BE49-F238E27FC236}">
                <a16:creationId xmlns:a16="http://schemas.microsoft.com/office/drawing/2014/main" id="{53E4A571-6662-F539-E909-767BB542FF08}"/>
              </a:ext>
            </a:extLst>
          </p:cNvPr>
          <p:cNvGrpSpPr/>
          <p:nvPr/>
        </p:nvGrpSpPr>
        <p:grpSpPr>
          <a:xfrm>
            <a:off x="805309" y="1851585"/>
            <a:ext cx="6325823" cy="3830758"/>
            <a:chOff x="805309" y="1851585"/>
            <a:chExt cx="6325823" cy="3830758"/>
          </a:xfrm>
        </p:grpSpPr>
        <p:sp>
          <p:nvSpPr>
            <p:cNvPr id="40" name="Rectangle 39">
              <a:extLst>
                <a:ext uri="{FF2B5EF4-FFF2-40B4-BE49-F238E27FC236}">
                  <a16:creationId xmlns:a16="http://schemas.microsoft.com/office/drawing/2014/main" id="{04E053F4-80D0-C206-6EA0-D24A963D705C}"/>
                </a:ext>
              </a:extLst>
            </p:cNvPr>
            <p:cNvSpPr/>
            <p:nvPr/>
          </p:nvSpPr>
          <p:spPr>
            <a:xfrm>
              <a:off x="838198" y="2131621"/>
              <a:ext cx="6292934" cy="3550722"/>
            </a:xfrm>
            <a:prstGeom prst="rect">
              <a:avLst/>
            </a:prstGeom>
            <a:solidFill>
              <a:schemeClr val="tx1">
                <a:lumMod val="65000"/>
                <a:lumOff val="3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3" name="Group 42">
              <a:extLst>
                <a:ext uri="{FF2B5EF4-FFF2-40B4-BE49-F238E27FC236}">
                  <a16:creationId xmlns:a16="http://schemas.microsoft.com/office/drawing/2014/main" id="{9BB1A59D-AE12-8E61-F61B-5A78C04D13E0}"/>
                </a:ext>
              </a:extLst>
            </p:cNvPr>
            <p:cNvGrpSpPr/>
            <p:nvPr/>
          </p:nvGrpSpPr>
          <p:grpSpPr>
            <a:xfrm>
              <a:off x="805309" y="1851585"/>
              <a:ext cx="5938392" cy="3704588"/>
              <a:chOff x="805309" y="1851585"/>
              <a:chExt cx="5938392" cy="3704588"/>
            </a:xfrm>
          </p:grpSpPr>
          <p:sp>
            <p:nvSpPr>
              <p:cNvPr id="44" name="Rectangle 43">
                <a:extLst>
                  <a:ext uri="{FF2B5EF4-FFF2-40B4-BE49-F238E27FC236}">
                    <a16:creationId xmlns:a16="http://schemas.microsoft.com/office/drawing/2014/main" id="{524A2FCB-198F-4BDE-E98A-F337C6F24C91}"/>
                  </a:ext>
                </a:extLst>
              </p:cNvPr>
              <p:cNvSpPr/>
              <p:nvPr/>
            </p:nvSpPr>
            <p:spPr>
              <a:xfrm>
                <a:off x="935833" y="2659048"/>
                <a:ext cx="5807868" cy="1933767"/>
              </a:xfrm>
              <a:prstGeom prst="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5" name="Straight Connector 44">
                <a:extLst>
                  <a:ext uri="{FF2B5EF4-FFF2-40B4-BE49-F238E27FC236}">
                    <a16:creationId xmlns:a16="http://schemas.microsoft.com/office/drawing/2014/main" id="{7C109D5A-3DA0-BC5C-20A9-A27B21C89AC1}"/>
                  </a:ext>
                </a:extLst>
              </p:cNvPr>
              <p:cNvCxnSpPr>
                <a:cxnSpLocks/>
              </p:cNvCxnSpPr>
              <p:nvPr/>
            </p:nvCxnSpPr>
            <p:spPr>
              <a:xfrm>
                <a:off x="1048800" y="3711339"/>
                <a:ext cx="5342707" cy="0"/>
              </a:xfrm>
              <a:prstGeom prst="line">
                <a:avLst/>
              </a:prstGeom>
              <a:ln w="88900">
                <a:solidFill>
                  <a:schemeClr val="bg1"/>
                </a:solidFill>
                <a:prstDash val="dash"/>
              </a:ln>
            </p:spPr>
            <p:style>
              <a:lnRef idx="1">
                <a:schemeClr val="accent1"/>
              </a:lnRef>
              <a:fillRef idx="0">
                <a:schemeClr val="accent1"/>
              </a:fillRef>
              <a:effectRef idx="0">
                <a:schemeClr val="accent1"/>
              </a:effectRef>
              <a:fontRef idx="minor">
                <a:schemeClr val="tx1"/>
              </a:fontRef>
            </p:style>
          </p:cxnSp>
          <p:pic>
            <p:nvPicPr>
              <p:cNvPr id="46" name="Picture 4" descr="Aggressive driver riding motorcycle semi flat RGB color vector illustration  7002825 Vector Art at Vecteezy">
                <a:extLst>
                  <a:ext uri="{FF2B5EF4-FFF2-40B4-BE49-F238E27FC236}">
                    <a16:creationId xmlns:a16="http://schemas.microsoft.com/office/drawing/2014/main" id="{67CBD0BF-0B2F-DD2E-FA5E-874FB3AE7615}"/>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616960" y="3264038"/>
                <a:ext cx="2300631" cy="1358107"/>
              </a:xfrm>
              <a:prstGeom prst="rect">
                <a:avLst/>
              </a:prstGeom>
              <a:noFill/>
              <a:scene3d>
                <a:camera prst="orthographicFront">
                  <a:rot lat="0" lon="10200000" rev="0"/>
                </a:camera>
                <a:lightRig rig="threePt" dir="t"/>
              </a:scene3d>
              <a:extLst>
                <a:ext uri="{909E8E84-426E-40DD-AFC4-6F175D3DCCD1}">
                  <a14:hiddenFill xmlns:a14="http://schemas.microsoft.com/office/drawing/2010/main">
                    <a:solidFill>
                      <a:srgbClr val="FFFFFF"/>
                    </a:solidFill>
                  </a14:hiddenFill>
                </a:ext>
              </a:extLst>
            </p:spPr>
          </p:pic>
          <p:sp>
            <p:nvSpPr>
              <p:cNvPr id="48" name="Freeform: Shape 47">
                <a:extLst>
                  <a:ext uri="{FF2B5EF4-FFF2-40B4-BE49-F238E27FC236}">
                    <a16:creationId xmlns:a16="http://schemas.microsoft.com/office/drawing/2014/main" id="{6ACEFF3D-3529-5A6F-B362-54225220D578}"/>
                  </a:ext>
                </a:extLst>
              </p:cNvPr>
              <p:cNvSpPr/>
              <p:nvPr/>
            </p:nvSpPr>
            <p:spPr>
              <a:xfrm>
                <a:off x="3414476" y="3901613"/>
                <a:ext cx="2119805" cy="1098904"/>
              </a:xfrm>
              <a:custGeom>
                <a:avLst/>
                <a:gdLst>
                  <a:gd name="connsiteX0" fmla="*/ 0 w 2278856"/>
                  <a:gd name="connsiteY0" fmla="*/ 45009 h 1266591"/>
                  <a:gd name="connsiteX1" fmla="*/ 578644 w 2278856"/>
                  <a:gd name="connsiteY1" fmla="*/ 109303 h 1266591"/>
                  <a:gd name="connsiteX2" fmla="*/ 1257300 w 2278856"/>
                  <a:gd name="connsiteY2" fmla="*/ 995128 h 1266591"/>
                  <a:gd name="connsiteX3" fmla="*/ 2278856 w 2278856"/>
                  <a:gd name="connsiteY3" fmla="*/ 1266591 h 1266591"/>
                </a:gdLst>
                <a:ahLst/>
                <a:cxnLst>
                  <a:cxn ang="0">
                    <a:pos x="connsiteX0" y="connsiteY0"/>
                  </a:cxn>
                  <a:cxn ang="0">
                    <a:pos x="connsiteX1" y="connsiteY1"/>
                  </a:cxn>
                  <a:cxn ang="0">
                    <a:pos x="connsiteX2" y="connsiteY2"/>
                  </a:cxn>
                  <a:cxn ang="0">
                    <a:pos x="connsiteX3" y="connsiteY3"/>
                  </a:cxn>
                </a:cxnLst>
                <a:rect l="l" t="t" r="r" b="b"/>
                <a:pathLst>
                  <a:path w="2278856" h="1266591">
                    <a:moveTo>
                      <a:pt x="0" y="45009"/>
                    </a:moveTo>
                    <a:cubicBezTo>
                      <a:pt x="184547" y="-2021"/>
                      <a:pt x="369094" y="-49050"/>
                      <a:pt x="578644" y="109303"/>
                    </a:cubicBezTo>
                    <a:cubicBezTo>
                      <a:pt x="788194" y="267656"/>
                      <a:pt x="973931" y="802247"/>
                      <a:pt x="1257300" y="995128"/>
                    </a:cubicBezTo>
                    <a:cubicBezTo>
                      <a:pt x="1540669" y="1188009"/>
                      <a:pt x="2118122" y="1201107"/>
                      <a:pt x="2278856" y="1266591"/>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9" name="Straight Connector 48">
                <a:extLst>
                  <a:ext uri="{FF2B5EF4-FFF2-40B4-BE49-F238E27FC236}">
                    <a16:creationId xmlns:a16="http://schemas.microsoft.com/office/drawing/2014/main" id="{2D174FD0-1F33-A9C6-7524-EA1216FB8E88}"/>
                  </a:ext>
                </a:extLst>
              </p:cNvPr>
              <p:cNvCxnSpPr>
                <a:endCxn id="48" idx="3"/>
              </p:cNvCxnSpPr>
              <p:nvPr/>
            </p:nvCxnSpPr>
            <p:spPr>
              <a:xfrm>
                <a:off x="5467831" y="4895151"/>
                <a:ext cx="66451" cy="105366"/>
              </a:xfrm>
              <a:prstGeom prst="line">
                <a:avLst/>
              </a:prstGeom>
              <a:ln w="22225"/>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4C6C97BE-8C58-0AF7-D7F5-2582581B76FC}"/>
                  </a:ext>
                </a:extLst>
              </p:cNvPr>
              <p:cNvCxnSpPr>
                <a:cxnSpLocks/>
              </p:cNvCxnSpPr>
              <p:nvPr/>
            </p:nvCxnSpPr>
            <p:spPr>
              <a:xfrm flipV="1">
                <a:off x="5417991" y="5002005"/>
                <a:ext cx="112968" cy="38072"/>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51" name="Picture 50">
                <a:extLst>
                  <a:ext uri="{FF2B5EF4-FFF2-40B4-BE49-F238E27FC236}">
                    <a16:creationId xmlns:a16="http://schemas.microsoft.com/office/drawing/2014/main" id="{84EB0B1E-FCCA-51FB-789B-6E947FF3F175}"/>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0" b="89706" l="658" r="99561">
                            <a14:foregroundMark x1="658" y1="33987" x2="42105" y2="1307"/>
                            <a14:foregroundMark x1="55044" y1="0" x2="99561" y2="34150"/>
                            <a14:foregroundMark x1="56579" y1="74346" x2="77851" y2="58824"/>
                            <a14:foregroundMark x1="77851" y1="58824" x2="98904" y2="40196"/>
                          </a14:backgroundRemoval>
                        </a14:imgEffect>
                      </a14:imgLayer>
                    </a14:imgProps>
                  </a:ext>
                </a:extLst>
              </a:blip>
              <a:stretch>
                <a:fillRect/>
              </a:stretch>
            </p:blipFill>
            <p:spPr>
              <a:xfrm>
                <a:off x="3632364" y="4666125"/>
                <a:ext cx="591246" cy="793515"/>
              </a:xfrm>
              <a:prstGeom prst="rect">
                <a:avLst/>
              </a:prstGeom>
            </p:spPr>
          </p:pic>
          <p:pic>
            <p:nvPicPr>
              <p:cNvPr id="52" name="Picture 51">
                <a:extLst>
                  <a:ext uri="{FF2B5EF4-FFF2-40B4-BE49-F238E27FC236}">
                    <a16:creationId xmlns:a16="http://schemas.microsoft.com/office/drawing/2014/main" id="{9A481331-EB66-120B-7385-A331294A215B}"/>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10000" b="90000" l="10000" r="90000"/>
                        </a14:imgEffect>
                      </a14:imgLayer>
                    </a14:imgProps>
                  </a:ext>
                </a:extLst>
              </a:blip>
              <a:srcRect l="13927" t="20947" r="14168" b="31391"/>
              <a:stretch>
                <a:fillRect/>
              </a:stretch>
            </p:blipFill>
            <p:spPr>
              <a:xfrm>
                <a:off x="805309" y="4634474"/>
                <a:ext cx="1371934" cy="909370"/>
              </a:xfrm>
              <a:prstGeom prst="rect">
                <a:avLst/>
              </a:prstGeom>
            </p:spPr>
          </p:pic>
          <p:pic>
            <p:nvPicPr>
              <p:cNvPr id="53" name="Picture 52">
                <a:extLst>
                  <a:ext uri="{FF2B5EF4-FFF2-40B4-BE49-F238E27FC236}">
                    <a16:creationId xmlns:a16="http://schemas.microsoft.com/office/drawing/2014/main" id="{0F755193-6820-FB8B-753B-CB958D11D824}"/>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10000" b="90000" l="10000" r="90000"/>
                        </a14:imgEffect>
                      </a14:imgLayer>
                    </a14:imgProps>
                  </a:ext>
                </a:extLst>
              </a:blip>
              <a:srcRect l="13927" t="20947" r="14168" b="31391"/>
              <a:stretch>
                <a:fillRect/>
              </a:stretch>
            </p:blipFill>
            <p:spPr>
              <a:xfrm>
                <a:off x="1940655" y="4646803"/>
                <a:ext cx="1371934" cy="909370"/>
              </a:xfrm>
              <a:prstGeom prst="rect">
                <a:avLst/>
              </a:prstGeom>
            </p:spPr>
          </p:pic>
          <p:pic>
            <p:nvPicPr>
              <p:cNvPr id="54" name="Picture 53">
                <a:extLst>
                  <a:ext uri="{FF2B5EF4-FFF2-40B4-BE49-F238E27FC236}">
                    <a16:creationId xmlns:a16="http://schemas.microsoft.com/office/drawing/2014/main" id="{B8CE712A-B346-E2E1-8815-E7BB6B986427}"/>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0" b="89706" l="658" r="99561">
                            <a14:foregroundMark x1="658" y1="33987" x2="42105" y2="1307"/>
                            <a14:foregroundMark x1="55044" y1="0" x2="99561" y2="34150"/>
                            <a14:foregroundMark x1="56579" y1="74346" x2="77851" y2="58824"/>
                            <a14:foregroundMark x1="77851" y1="58824" x2="98904" y2="40196"/>
                          </a14:backgroundRemoval>
                        </a14:imgEffect>
                      </a14:imgLayer>
                    </a14:imgProps>
                  </a:ext>
                </a:extLst>
              </a:blip>
              <a:stretch>
                <a:fillRect/>
              </a:stretch>
            </p:blipFill>
            <p:spPr>
              <a:xfrm>
                <a:off x="3544144" y="1851585"/>
                <a:ext cx="591246" cy="793515"/>
              </a:xfrm>
              <a:prstGeom prst="rect">
                <a:avLst/>
              </a:prstGeom>
            </p:spPr>
          </p:pic>
        </p:grpSp>
      </p:grpSp>
      <p:sp>
        <p:nvSpPr>
          <p:cNvPr id="55" name="TextBox 54">
            <a:extLst>
              <a:ext uri="{FF2B5EF4-FFF2-40B4-BE49-F238E27FC236}">
                <a16:creationId xmlns:a16="http://schemas.microsoft.com/office/drawing/2014/main" id="{984ECCB4-7664-0336-4861-F3B6EE2AACB9}"/>
              </a:ext>
            </a:extLst>
          </p:cNvPr>
          <p:cNvSpPr txBox="1"/>
          <p:nvPr/>
        </p:nvSpPr>
        <p:spPr>
          <a:xfrm>
            <a:off x="7424828" y="1935877"/>
            <a:ext cx="4031673" cy="1200329"/>
          </a:xfrm>
          <a:prstGeom prst="rect">
            <a:avLst/>
          </a:prstGeom>
          <a:noFill/>
        </p:spPr>
        <p:txBody>
          <a:bodyPr wrap="square" rtlCol="0">
            <a:spAutoFit/>
          </a:bodyPr>
          <a:lstStyle/>
          <a:p>
            <a:r>
              <a:rPr lang="en-US" b="1">
                <a:latin typeface="Arial" panose="020B0604020202020204" pitchFamily="34" charset="0"/>
                <a:cs typeface="Arial" panose="020B0604020202020204" pitchFamily="34" charset="0"/>
              </a:rPr>
              <a:t>Other factors</a:t>
            </a:r>
          </a:p>
          <a:p>
            <a:r>
              <a:rPr lang="en-US">
                <a:latin typeface="Arial" panose="020B0604020202020204" pitchFamily="34" charset="0"/>
                <a:cs typeface="Arial" panose="020B0604020202020204" pitchFamily="34" charset="0"/>
              </a:rPr>
              <a:t>Helmet not worn ↑ </a:t>
            </a:r>
          </a:p>
          <a:p>
            <a:r>
              <a:rPr lang="en-US">
                <a:latin typeface="Arial" panose="020B0604020202020204" pitchFamily="34" charset="0"/>
                <a:cs typeface="Arial" panose="020B0604020202020204" pitchFamily="34" charset="0"/>
              </a:rPr>
              <a:t>Dark, not lighted ↑</a:t>
            </a:r>
          </a:p>
          <a:p>
            <a:r>
              <a:rPr lang="en-US">
                <a:latin typeface="Arial" panose="020B0604020202020204" pitchFamily="34" charset="0"/>
                <a:cs typeface="Arial" panose="020B0604020202020204" pitchFamily="34" charset="0"/>
              </a:rPr>
              <a:t>Daylight ↓</a:t>
            </a:r>
          </a:p>
        </p:txBody>
      </p:sp>
      <p:sp>
        <p:nvSpPr>
          <p:cNvPr id="57" name="TextBox 56">
            <a:extLst>
              <a:ext uri="{FF2B5EF4-FFF2-40B4-BE49-F238E27FC236}">
                <a16:creationId xmlns:a16="http://schemas.microsoft.com/office/drawing/2014/main" id="{FBB1A9BD-9683-C4B0-E3D7-BF2A89571611}"/>
              </a:ext>
            </a:extLst>
          </p:cNvPr>
          <p:cNvSpPr txBox="1"/>
          <p:nvPr/>
        </p:nvSpPr>
        <p:spPr>
          <a:xfrm>
            <a:off x="7450907" y="3136206"/>
            <a:ext cx="4767942" cy="2862322"/>
          </a:xfrm>
          <a:prstGeom prst="rect">
            <a:avLst/>
          </a:prstGeom>
          <a:noFill/>
        </p:spPr>
        <p:txBody>
          <a:bodyPr wrap="square" rtlCol="0">
            <a:spAutoFit/>
          </a:bodyPr>
          <a:lstStyle/>
          <a:p>
            <a:r>
              <a:rPr lang="en-US" sz="2000" b="1" dirty="0">
                <a:latin typeface="Arial" panose="020B0604020202020204" pitchFamily="34" charset="0"/>
                <a:cs typeface="Arial" panose="020B0604020202020204" pitchFamily="34" charset="0"/>
              </a:rPr>
              <a:t>Selected Countermeasures</a:t>
            </a:r>
            <a:endParaRPr lang="en-US"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000" dirty="0">
                <a:latin typeface="Arial" panose="020B0604020202020204" pitchFamily="34" charset="0"/>
                <a:cs typeface="Arial" panose="020B0604020202020204" pitchFamily="34" charset="0"/>
              </a:rPr>
              <a:t>Install </a:t>
            </a:r>
            <a:r>
              <a:rPr lang="en-US" sz="2000" b="1" dirty="0">
                <a:latin typeface="Arial" panose="020B0604020202020204" pitchFamily="34" charset="0"/>
                <a:cs typeface="Arial" panose="020B0604020202020204" pitchFamily="34" charset="0"/>
              </a:rPr>
              <a:t>wildlife crossing warning signs</a:t>
            </a:r>
          </a:p>
          <a:p>
            <a:pPr marL="285750" indent="-285750">
              <a:buFont typeface="Arial" panose="020B0604020202020204" pitchFamily="34" charset="0"/>
              <a:buChar char="•"/>
            </a:pPr>
            <a:r>
              <a:rPr lang="en-US" sz="2000" dirty="0">
                <a:latin typeface="Arial" panose="020B0604020202020204" pitchFamily="34" charset="0"/>
                <a:cs typeface="Arial" panose="020B0604020202020204" pitchFamily="34" charset="0"/>
              </a:rPr>
              <a:t>Add reflective pavement markers, edge lines</a:t>
            </a:r>
          </a:p>
          <a:p>
            <a:pPr marL="285750" indent="-285750">
              <a:buFont typeface="Arial" panose="020B0604020202020204" pitchFamily="34" charset="0"/>
              <a:buChar char="•"/>
            </a:pPr>
            <a:r>
              <a:rPr lang="en-US" sz="2000" dirty="0">
                <a:latin typeface="Arial" panose="020B0604020202020204" pitchFamily="34" charset="0"/>
                <a:cs typeface="Arial" panose="020B0604020202020204" pitchFamily="34" charset="0"/>
              </a:rPr>
              <a:t>Increase </a:t>
            </a:r>
            <a:r>
              <a:rPr lang="en-US" sz="2000" b="1" dirty="0">
                <a:latin typeface="Arial" panose="020B0604020202020204" pitchFamily="34" charset="0"/>
                <a:cs typeface="Arial" panose="020B0604020202020204" pitchFamily="34" charset="0"/>
              </a:rPr>
              <a:t>helmet enforcement </a:t>
            </a:r>
            <a:r>
              <a:rPr lang="en-US" sz="2000" dirty="0">
                <a:latin typeface="Arial" panose="020B0604020202020204" pitchFamily="34" charset="0"/>
                <a:cs typeface="Arial" panose="020B0604020202020204" pitchFamily="34" charset="0"/>
              </a:rPr>
              <a:t>and rider outreach</a:t>
            </a:r>
          </a:p>
          <a:p>
            <a:pPr marL="285750" indent="-285750">
              <a:buFont typeface="Arial" panose="020B0604020202020204" pitchFamily="34" charset="0"/>
              <a:buChar char="•"/>
            </a:pPr>
            <a:r>
              <a:rPr lang="en-US" sz="2000" dirty="0">
                <a:latin typeface="Arial" panose="020B0604020202020204" pitchFamily="34" charset="0"/>
                <a:cs typeface="Arial" panose="020B0604020202020204" pitchFamily="34" charset="0"/>
              </a:rPr>
              <a:t>Enhance roadside fencing in animal zones</a:t>
            </a:r>
          </a:p>
        </p:txBody>
      </p:sp>
      <p:sp>
        <p:nvSpPr>
          <p:cNvPr id="4" name="TextBox 3">
            <a:extLst>
              <a:ext uri="{FF2B5EF4-FFF2-40B4-BE49-F238E27FC236}">
                <a16:creationId xmlns:a16="http://schemas.microsoft.com/office/drawing/2014/main" id="{5BBBE848-CAEB-0C43-6172-2A6AFD329AF4}"/>
              </a:ext>
            </a:extLst>
          </p:cNvPr>
          <p:cNvSpPr txBox="1"/>
          <p:nvPr/>
        </p:nvSpPr>
        <p:spPr>
          <a:xfrm>
            <a:off x="998895" y="5962379"/>
            <a:ext cx="10584440" cy="646331"/>
          </a:xfrm>
          <a:prstGeom prst="rect">
            <a:avLst/>
          </a:prstGeom>
          <a:solidFill>
            <a:schemeClr val="accent2">
              <a:lumMod val="20000"/>
              <a:lumOff val="80000"/>
            </a:schemeClr>
          </a:solidFill>
        </p:spPr>
        <p:txBody>
          <a:bodyPr wrap="square">
            <a:spAutoFit/>
          </a:bodyPr>
          <a:lstStyle/>
          <a:p>
            <a:pPr marL="228600" marR="0" indent="0" algn="l"/>
            <a:r>
              <a:rPr lang="en-US" sz="1800" b="1">
                <a:effectLst/>
                <a:latin typeface="Arial" panose="020B0604020202020204" pitchFamily="34" charset="0"/>
                <a:ea typeface="Times New Roman" panose="02020603050405020304" pitchFamily="18" charset="0"/>
                <a:cs typeface="Arial" panose="020B0604020202020204" pitchFamily="34" charset="0"/>
              </a:rPr>
              <a:t>RQ4.</a:t>
            </a:r>
            <a:r>
              <a:rPr lang="en-US" sz="1800">
                <a:effectLst/>
                <a:latin typeface="Arial" panose="020B0604020202020204" pitchFamily="34" charset="0"/>
                <a:ea typeface="Times New Roman" panose="02020603050405020304" pitchFamily="18" charset="0"/>
                <a:cs typeface="Arial" panose="020B0604020202020204" pitchFamily="34" charset="0"/>
              </a:rPr>
              <a:t> How do the type and nature of the first harmful event influence injury severity in motorcycle crashes, and what factors explain variability in their impact?</a:t>
            </a:r>
          </a:p>
        </p:txBody>
      </p:sp>
    </p:spTree>
    <p:extLst>
      <p:ext uri="{BB962C8B-B14F-4D97-AF65-F5344CB8AC3E}">
        <p14:creationId xmlns:p14="http://schemas.microsoft.com/office/powerpoint/2010/main" val="377072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P spid="4"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00DB95-AF94-B055-4DA2-F4DEF8321C45}"/>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55F8EE8A-815B-7740-6349-D5078CCC57EF}"/>
              </a:ext>
            </a:extLst>
          </p:cNvPr>
          <p:cNvSpPr>
            <a:spLocks noGrp="1"/>
          </p:cNvSpPr>
          <p:nvPr>
            <p:ph type="title"/>
          </p:nvPr>
        </p:nvSpPr>
        <p:spPr>
          <a:xfrm>
            <a:off x="838199" y="365126"/>
            <a:ext cx="10981267" cy="684742"/>
          </a:xfrm>
        </p:spPr>
        <p:txBody>
          <a:bodyPr>
            <a:normAutofit fontScale="90000"/>
          </a:bodyPr>
          <a:lstStyle/>
          <a:p>
            <a:r>
              <a:rPr lang="en-US" b="1">
                <a:solidFill>
                  <a:srgbClr val="680000"/>
                </a:solidFill>
                <a:latin typeface="Arial" panose="020B0604020202020204" pitchFamily="34" charset="0"/>
                <a:cs typeface="Arial" panose="020B0604020202020204" pitchFamily="34" charset="0"/>
              </a:rPr>
              <a:t>Safe System Approach</a:t>
            </a:r>
          </a:p>
        </p:txBody>
      </p:sp>
      <p:sp>
        <p:nvSpPr>
          <p:cNvPr id="2" name="Slide Number Placeholder 1">
            <a:extLst>
              <a:ext uri="{FF2B5EF4-FFF2-40B4-BE49-F238E27FC236}">
                <a16:creationId xmlns:a16="http://schemas.microsoft.com/office/drawing/2014/main" id="{101C31CE-177B-EDD0-A5FE-34CD336CB60F}"/>
              </a:ext>
            </a:extLst>
          </p:cNvPr>
          <p:cNvSpPr>
            <a:spLocks noGrp="1"/>
          </p:cNvSpPr>
          <p:nvPr>
            <p:ph type="sldNum" sz="quarter" idx="12"/>
          </p:nvPr>
        </p:nvSpPr>
        <p:spPr>
          <a:xfrm>
            <a:off x="8610600" y="6310311"/>
            <a:ext cx="2743200" cy="365125"/>
          </a:xfrm>
        </p:spPr>
        <p:txBody>
          <a:bodyPr/>
          <a:lstStyle/>
          <a:p>
            <a:fld id="{AD813B8F-0C96-4966-B9C2-C2B58D97F9E1}" type="slidenum">
              <a:rPr lang="en-US" sz="1600" smtClean="0"/>
              <a:t>56</a:t>
            </a:fld>
            <a:endParaRPr lang="en-US" sz="1600"/>
          </a:p>
        </p:txBody>
      </p:sp>
      <p:pic>
        <p:nvPicPr>
          <p:cNvPr id="15" name="Picture 14">
            <a:extLst>
              <a:ext uri="{FF2B5EF4-FFF2-40B4-BE49-F238E27FC236}">
                <a16:creationId xmlns:a16="http://schemas.microsoft.com/office/drawing/2014/main" id="{7CCB7D75-858D-C5A4-B420-797407BD59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665157"/>
            <a:ext cx="12192000" cy="191434"/>
          </a:xfrm>
          <a:prstGeom prst="rect">
            <a:avLst/>
          </a:prstGeom>
        </p:spPr>
      </p:pic>
      <p:grpSp>
        <p:nvGrpSpPr>
          <p:cNvPr id="35" name="Group 34">
            <a:extLst>
              <a:ext uri="{FF2B5EF4-FFF2-40B4-BE49-F238E27FC236}">
                <a16:creationId xmlns:a16="http://schemas.microsoft.com/office/drawing/2014/main" id="{DBFB26C8-A46E-EBA8-6AA0-FD8A546982D6}"/>
              </a:ext>
            </a:extLst>
          </p:cNvPr>
          <p:cNvGrpSpPr/>
          <p:nvPr/>
        </p:nvGrpSpPr>
        <p:grpSpPr>
          <a:xfrm>
            <a:off x="5759486" y="1743219"/>
            <a:ext cx="4704356" cy="3216970"/>
            <a:chOff x="6328830" y="1710700"/>
            <a:chExt cx="5239193" cy="4648472"/>
          </a:xfrm>
        </p:grpSpPr>
        <p:graphicFrame>
          <p:nvGraphicFramePr>
            <p:cNvPr id="4" name="TextBox 4">
              <a:extLst>
                <a:ext uri="{FF2B5EF4-FFF2-40B4-BE49-F238E27FC236}">
                  <a16:creationId xmlns:a16="http://schemas.microsoft.com/office/drawing/2014/main" id="{278646A2-5C9F-33C4-D778-A2DD19C8CD25}"/>
                </a:ext>
              </a:extLst>
            </p:cNvPr>
            <p:cNvGraphicFramePr/>
            <p:nvPr>
              <p:extLst>
                <p:ext uri="{D42A27DB-BD31-4B8C-83A1-F6EECF244321}">
                  <p14:modId xmlns:p14="http://schemas.microsoft.com/office/powerpoint/2010/main" val="3897094150"/>
                </p:ext>
              </p:extLst>
            </p:nvPr>
          </p:nvGraphicFramePr>
          <p:xfrm>
            <a:off x="7168551" y="1710700"/>
            <a:ext cx="4399472" cy="464847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pSp>
          <p:nvGrpSpPr>
            <p:cNvPr id="21" name="Group 20">
              <a:extLst>
                <a:ext uri="{FF2B5EF4-FFF2-40B4-BE49-F238E27FC236}">
                  <a16:creationId xmlns:a16="http://schemas.microsoft.com/office/drawing/2014/main" id="{295065D2-07DF-D3C0-BD13-708351C02C49}"/>
                </a:ext>
              </a:extLst>
            </p:cNvPr>
            <p:cNvGrpSpPr/>
            <p:nvPr/>
          </p:nvGrpSpPr>
          <p:grpSpPr>
            <a:xfrm>
              <a:off x="6328830" y="1710700"/>
              <a:ext cx="790054" cy="4459515"/>
              <a:chOff x="6328830" y="1710700"/>
              <a:chExt cx="790054" cy="4459515"/>
            </a:xfrm>
          </p:grpSpPr>
          <p:pic>
            <p:nvPicPr>
              <p:cNvPr id="14" name="Picture 2" descr="Death Symbol Icons - Free SVG &amp; PNG ...">
                <a:extLst>
                  <a:ext uri="{FF2B5EF4-FFF2-40B4-BE49-F238E27FC236}">
                    <a16:creationId xmlns:a16="http://schemas.microsoft.com/office/drawing/2014/main" id="{BA69E3A2-5595-CE56-1635-287BBC9E0C2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328832" y="1710700"/>
                <a:ext cx="740389" cy="74038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descr="Human Error Icon Photos and Images ...">
                <a:extLst>
                  <a:ext uri="{FF2B5EF4-FFF2-40B4-BE49-F238E27FC236}">
                    <a16:creationId xmlns:a16="http://schemas.microsoft.com/office/drawing/2014/main" id="{B06B9F3D-7222-2649-32B2-CFAABF1A7A33}"/>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13767" t="20569" r="12500" b="25966"/>
              <a:stretch/>
            </p:blipFill>
            <p:spPr bwMode="auto">
              <a:xfrm>
                <a:off x="6328830" y="2544546"/>
                <a:ext cx="740389" cy="579128"/>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6" descr="1,104 Vulnerable Person Icon Images ...">
                <a:extLst>
                  <a:ext uri="{FF2B5EF4-FFF2-40B4-BE49-F238E27FC236}">
                    <a16:creationId xmlns:a16="http://schemas.microsoft.com/office/drawing/2014/main" id="{9F486C32-18B7-D6F8-575F-8B233D0930B1}"/>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13934" t="25965" r="14516" b="32832"/>
              <a:stretch/>
            </p:blipFill>
            <p:spPr bwMode="auto">
              <a:xfrm>
                <a:off x="6328830" y="3265061"/>
                <a:ext cx="740389" cy="62325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8" descr="Shared Responsibility Icon Vector ...">
                <a:extLst>
                  <a:ext uri="{FF2B5EF4-FFF2-40B4-BE49-F238E27FC236}">
                    <a16:creationId xmlns:a16="http://schemas.microsoft.com/office/drawing/2014/main" id="{BBC652AD-BA99-A93E-695D-50CD6411DEB3}"/>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19908" t="17382" r="20833" b="22837"/>
              <a:stretch/>
            </p:blipFill>
            <p:spPr bwMode="auto">
              <a:xfrm>
                <a:off x="6367320" y="4029701"/>
                <a:ext cx="740389" cy="68216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descr="Proactive Icon Images – Browse 3,483 ...">
                <a:extLst>
                  <a:ext uri="{FF2B5EF4-FFF2-40B4-BE49-F238E27FC236}">
                    <a16:creationId xmlns:a16="http://schemas.microsoft.com/office/drawing/2014/main" id="{A0560E9F-CB47-32ED-D7C0-B538DAAA0AF2}"/>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328830" y="4794341"/>
                <a:ext cx="740388" cy="740388"/>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2" descr="power redundancy&quot; Icon - Download for ...">
                <a:extLst>
                  <a:ext uri="{FF2B5EF4-FFF2-40B4-BE49-F238E27FC236}">
                    <a16:creationId xmlns:a16="http://schemas.microsoft.com/office/drawing/2014/main" id="{D318D9D6-BD75-3F08-1776-C8AD80CD353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378497" y="5630818"/>
                <a:ext cx="740387" cy="539397"/>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23" name="TextBox 22">
            <a:extLst>
              <a:ext uri="{FF2B5EF4-FFF2-40B4-BE49-F238E27FC236}">
                <a16:creationId xmlns:a16="http://schemas.microsoft.com/office/drawing/2014/main" id="{DBEFA7AC-1561-2337-36A1-7B30417EA963}"/>
              </a:ext>
            </a:extLst>
          </p:cNvPr>
          <p:cNvSpPr txBox="1"/>
          <p:nvPr/>
        </p:nvSpPr>
        <p:spPr>
          <a:xfrm>
            <a:off x="6705240" y="1297364"/>
            <a:ext cx="3172365" cy="369332"/>
          </a:xfrm>
          <a:prstGeom prst="rect">
            <a:avLst/>
          </a:prstGeom>
          <a:solidFill>
            <a:schemeClr val="accent6">
              <a:lumMod val="20000"/>
              <a:lumOff val="80000"/>
            </a:schemeClr>
          </a:solidFill>
        </p:spPr>
        <p:txBody>
          <a:bodyPr wrap="square">
            <a:spAutoFit/>
          </a:bodyPr>
          <a:lstStyle/>
          <a:p>
            <a:pPr algn="ctr"/>
            <a:r>
              <a:rPr lang="en-US" sz="1800" b="1">
                <a:latin typeface="Arial" panose="020B0604020202020204" pitchFamily="34" charset="0"/>
                <a:cs typeface="Arial" panose="020B0604020202020204" pitchFamily="34" charset="0"/>
              </a:rPr>
              <a:t>Safe System Principal</a:t>
            </a:r>
          </a:p>
        </p:txBody>
      </p:sp>
      <p:grpSp>
        <p:nvGrpSpPr>
          <p:cNvPr id="34" name="Group 33">
            <a:extLst>
              <a:ext uri="{FF2B5EF4-FFF2-40B4-BE49-F238E27FC236}">
                <a16:creationId xmlns:a16="http://schemas.microsoft.com/office/drawing/2014/main" id="{25E5FDA7-FFFE-05E1-BBDA-32C3E4FECA7F}"/>
              </a:ext>
            </a:extLst>
          </p:cNvPr>
          <p:cNvGrpSpPr/>
          <p:nvPr/>
        </p:nvGrpSpPr>
        <p:grpSpPr>
          <a:xfrm>
            <a:off x="1563278" y="1914193"/>
            <a:ext cx="2970519" cy="3886638"/>
            <a:chOff x="1718554" y="1825897"/>
            <a:chExt cx="2970519" cy="3886638"/>
          </a:xfrm>
        </p:grpSpPr>
        <p:pic>
          <p:nvPicPr>
            <p:cNvPr id="24" name="Picture 4" descr="Vulnerable Road Users - Zero Fatalities">
              <a:extLst>
                <a:ext uri="{FF2B5EF4-FFF2-40B4-BE49-F238E27FC236}">
                  <a16:creationId xmlns:a16="http://schemas.microsoft.com/office/drawing/2014/main" id="{D41FF081-440B-A6FA-AE16-AA6358A1A20C}"/>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768571" y="1825897"/>
              <a:ext cx="696019" cy="832174"/>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ACA25E9C-15B6-3B4A-08C9-4A591EDDCBF7}"/>
                </a:ext>
              </a:extLst>
            </p:cNvPr>
            <p:cNvSpPr txBox="1"/>
            <p:nvPr/>
          </p:nvSpPr>
          <p:spPr>
            <a:xfrm>
              <a:off x="2515936" y="2058803"/>
              <a:ext cx="1760897" cy="369332"/>
            </a:xfrm>
            <a:prstGeom prst="rect">
              <a:avLst/>
            </a:prstGeom>
            <a:noFill/>
          </p:spPr>
          <p:txBody>
            <a:bodyPr wrap="square" rtlCol="0">
              <a:spAutoFit/>
            </a:bodyPr>
            <a:lstStyle/>
            <a:p>
              <a:pPr algn="ctr"/>
              <a:r>
                <a:rPr lang="en-US" b="1">
                  <a:latin typeface="Arial" panose="020B0604020202020204" pitchFamily="34" charset="0"/>
                  <a:ea typeface="Calibri" panose="020F0502020204030204" pitchFamily="34" charset="0"/>
                  <a:cs typeface="Arial" panose="020B0604020202020204" pitchFamily="34" charset="0"/>
                </a:rPr>
                <a:t>Safer People</a:t>
              </a:r>
            </a:p>
          </p:txBody>
        </p:sp>
        <p:pic>
          <p:nvPicPr>
            <p:cNvPr id="26" name="Picture 6" descr="Safe Car Stock Illustrations – 42,236 ...">
              <a:extLst>
                <a:ext uri="{FF2B5EF4-FFF2-40B4-BE49-F238E27FC236}">
                  <a16:creationId xmlns:a16="http://schemas.microsoft.com/office/drawing/2014/main" id="{623070CA-360F-768C-37CC-12F72B93CAFA}"/>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730251" y="2658071"/>
              <a:ext cx="723164" cy="864630"/>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466F3AFC-5C76-E8CF-A159-6619B0F4494F}"/>
                </a:ext>
              </a:extLst>
            </p:cNvPr>
            <p:cNvSpPr txBox="1"/>
            <p:nvPr/>
          </p:nvSpPr>
          <p:spPr>
            <a:xfrm>
              <a:off x="2579889" y="2825877"/>
              <a:ext cx="1760897" cy="369332"/>
            </a:xfrm>
            <a:prstGeom prst="rect">
              <a:avLst/>
            </a:prstGeom>
            <a:noFill/>
          </p:spPr>
          <p:txBody>
            <a:bodyPr wrap="square" rtlCol="0">
              <a:spAutoFit/>
            </a:bodyPr>
            <a:lstStyle/>
            <a:p>
              <a:pPr algn="ctr"/>
              <a:r>
                <a:rPr lang="en-US" b="1">
                  <a:latin typeface="Arial" panose="020B0604020202020204" pitchFamily="34" charset="0"/>
                  <a:ea typeface="Calibri" panose="020F0502020204030204" pitchFamily="34" charset="0"/>
                  <a:cs typeface="Arial" panose="020B0604020202020204" pitchFamily="34" charset="0"/>
                </a:rPr>
                <a:t>Safer Vehicles</a:t>
              </a:r>
            </a:p>
          </p:txBody>
        </p:sp>
        <p:pic>
          <p:nvPicPr>
            <p:cNvPr id="28" name="Picture 8" descr="Velocity - Free time and date icons">
              <a:extLst>
                <a:ext uri="{FF2B5EF4-FFF2-40B4-BE49-F238E27FC236}">
                  <a16:creationId xmlns:a16="http://schemas.microsoft.com/office/drawing/2014/main" id="{80331B21-ECB0-3930-8B6F-D4BA9F44778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773808" y="3576687"/>
              <a:ext cx="613103" cy="592758"/>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15AE69A7-0BDA-4913-7EE6-0294620F8187}"/>
                </a:ext>
              </a:extLst>
            </p:cNvPr>
            <p:cNvSpPr txBox="1"/>
            <p:nvPr/>
          </p:nvSpPr>
          <p:spPr>
            <a:xfrm>
              <a:off x="2577728" y="3639329"/>
              <a:ext cx="1760897" cy="423071"/>
            </a:xfrm>
            <a:prstGeom prst="rect">
              <a:avLst/>
            </a:prstGeom>
            <a:noFill/>
          </p:spPr>
          <p:txBody>
            <a:bodyPr wrap="square" rtlCol="0">
              <a:spAutoFit/>
            </a:bodyPr>
            <a:lstStyle/>
            <a:p>
              <a:r>
                <a:rPr lang="en-US" b="1">
                  <a:latin typeface="Arial" panose="020B0604020202020204" pitchFamily="34" charset="0"/>
                  <a:ea typeface="Calibri" panose="020F0502020204030204" pitchFamily="34" charset="0"/>
                  <a:cs typeface="Arial" panose="020B0604020202020204" pitchFamily="34" charset="0"/>
                </a:rPr>
                <a:t>Safer Speeds</a:t>
              </a:r>
            </a:p>
          </p:txBody>
        </p:sp>
        <p:pic>
          <p:nvPicPr>
            <p:cNvPr id="30" name="Picture 10" descr="2026 Road Safety Action Plan | Towards Zero">
              <a:extLst>
                <a:ext uri="{FF2B5EF4-FFF2-40B4-BE49-F238E27FC236}">
                  <a16:creationId xmlns:a16="http://schemas.microsoft.com/office/drawing/2014/main" id="{9A2E1E07-CE7D-CF45-E1EF-711333F515F4}"/>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718554" y="4301292"/>
              <a:ext cx="693402" cy="682160"/>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a16="http://schemas.microsoft.com/office/drawing/2014/main" id="{A45E654A-1ED9-A67D-075B-EF1E059EBF72}"/>
                </a:ext>
              </a:extLst>
            </p:cNvPr>
            <p:cNvSpPr txBox="1"/>
            <p:nvPr/>
          </p:nvSpPr>
          <p:spPr>
            <a:xfrm>
              <a:off x="2450148" y="4425009"/>
              <a:ext cx="1760897" cy="369332"/>
            </a:xfrm>
            <a:prstGeom prst="rect">
              <a:avLst/>
            </a:prstGeom>
            <a:noFill/>
          </p:spPr>
          <p:txBody>
            <a:bodyPr wrap="square" rtlCol="0">
              <a:spAutoFit/>
            </a:bodyPr>
            <a:lstStyle/>
            <a:p>
              <a:pPr algn="ctr"/>
              <a:r>
                <a:rPr lang="en-US" b="1">
                  <a:latin typeface="Arial" panose="020B0604020202020204" pitchFamily="34" charset="0"/>
                  <a:ea typeface="Calibri" panose="020F0502020204030204" pitchFamily="34" charset="0"/>
                  <a:cs typeface="Arial" panose="020B0604020202020204" pitchFamily="34" charset="0"/>
                </a:rPr>
                <a:t>Safer Roads</a:t>
              </a:r>
            </a:p>
          </p:txBody>
        </p:sp>
        <p:pic>
          <p:nvPicPr>
            <p:cNvPr id="32" name="Picture 12" descr="The Safe System Approach: A Guide to ...">
              <a:extLst>
                <a:ext uri="{FF2B5EF4-FFF2-40B4-BE49-F238E27FC236}">
                  <a16:creationId xmlns:a16="http://schemas.microsoft.com/office/drawing/2014/main" id="{F6F67C7A-02ED-ADBC-C90E-4BA34B570514}"/>
                </a:ext>
              </a:extLst>
            </p:cNvPr>
            <p:cNvPicPr>
              <a:picLocks noChangeAspect="1" noChangeArrowheads="1"/>
            </p:cNvPicPr>
            <p:nvPr/>
          </p:nvPicPr>
          <p:blipFill rotWithShape="1">
            <a:blip r:embed="rId19">
              <a:extLst>
                <a:ext uri="{28A0092B-C50C-407E-A947-70E740481C1C}">
                  <a14:useLocalDpi xmlns:a14="http://schemas.microsoft.com/office/drawing/2010/main" val="0"/>
                </a:ext>
              </a:extLst>
            </a:blip>
            <a:srcRect l="17961" t="11504" r="22374" b="33672"/>
            <a:stretch/>
          </p:blipFill>
          <p:spPr bwMode="auto">
            <a:xfrm>
              <a:off x="1770140" y="5005726"/>
              <a:ext cx="643385" cy="706809"/>
            </a:xfrm>
            <a:prstGeom prst="rect">
              <a:avLst/>
            </a:prstGeom>
            <a:noFill/>
            <a:extLst>
              <a:ext uri="{909E8E84-426E-40DD-AFC4-6F175D3DCCD1}">
                <a14:hiddenFill xmlns:a14="http://schemas.microsoft.com/office/drawing/2010/main">
                  <a:solidFill>
                    <a:srgbClr val="FFFFFF"/>
                  </a:solidFill>
                </a14:hiddenFill>
              </a:ext>
            </a:extLst>
          </p:spPr>
        </p:pic>
        <p:sp>
          <p:nvSpPr>
            <p:cNvPr id="33" name="TextBox 32">
              <a:extLst>
                <a:ext uri="{FF2B5EF4-FFF2-40B4-BE49-F238E27FC236}">
                  <a16:creationId xmlns:a16="http://schemas.microsoft.com/office/drawing/2014/main" id="{1FA79F85-BA85-516A-2F13-0EFF9C400E4E}"/>
                </a:ext>
              </a:extLst>
            </p:cNvPr>
            <p:cNvSpPr txBox="1"/>
            <p:nvPr/>
          </p:nvSpPr>
          <p:spPr>
            <a:xfrm>
              <a:off x="2577728" y="5192828"/>
              <a:ext cx="2111345" cy="369332"/>
            </a:xfrm>
            <a:prstGeom prst="rect">
              <a:avLst/>
            </a:prstGeom>
            <a:noFill/>
          </p:spPr>
          <p:txBody>
            <a:bodyPr wrap="square" rtlCol="0">
              <a:spAutoFit/>
            </a:bodyPr>
            <a:lstStyle/>
            <a:p>
              <a:r>
                <a:rPr lang="en-US" b="1">
                  <a:latin typeface="Arial" panose="020B0604020202020204" pitchFamily="34" charset="0"/>
                  <a:ea typeface="Calibri" panose="020F0502020204030204" pitchFamily="34" charset="0"/>
                  <a:cs typeface="Arial" panose="020B0604020202020204" pitchFamily="34" charset="0"/>
                </a:rPr>
                <a:t>Post-Crash Care</a:t>
              </a:r>
            </a:p>
          </p:txBody>
        </p:sp>
      </p:grpSp>
      <p:sp>
        <p:nvSpPr>
          <p:cNvPr id="36" name="TextBox 35">
            <a:extLst>
              <a:ext uri="{FF2B5EF4-FFF2-40B4-BE49-F238E27FC236}">
                <a16:creationId xmlns:a16="http://schemas.microsoft.com/office/drawing/2014/main" id="{0ECD18EB-B02E-9A50-EAEA-20FAD889ED10}"/>
              </a:ext>
            </a:extLst>
          </p:cNvPr>
          <p:cNvSpPr txBox="1"/>
          <p:nvPr/>
        </p:nvSpPr>
        <p:spPr>
          <a:xfrm>
            <a:off x="1613295" y="1309322"/>
            <a:ext cx="3172365" cy="369332"/>
          </a:xfrm>
          <a:prstGeom prst="rect">
            <a:avLst/>
          </a:prstGeom>
          <a:solidFill>
            <a:schemeClr val="accent6">
              <a:lumMod val="20000"/>
              <a:lumOff val="80000"/>
            </a:schemeClr>
          </a:solidFill>
        </p:spPr>
        <p:txBody>
          <a:bodyPr wrap="square">
            <a:spAutoFit/>
          </a:bodyPr>
          <a:lstStyle/>
          <a:p>
            <a:pPr algn="ctr"/>
            <a:r>
              <a:rPr lang="en-US" sz="1800" b="1">
                <a:latin typeface="Arial" panose="020B0604020202020204" pitchFamily="34" charset="0"/>
                <a:cs typeface="Arial" panose="020B0604020202020204" pitchFamily="34" charset="0"/>
              </a:rPr>
              <a:t>Safe System Elements</a:t>
            </a:r>
          </a:p>
        </p:txBody>
      </p:sp>
      <p:sp>
        <p:nvSpPr>
          <p:cNvPr id="37" name="Right Brace 36">
            <a:extLst>
              <a:ext uri="{FF2B5EF4-FFF2-40B4-BE49-F238E27FC236}">
                <a16:creationId xmlns:a16="http://schemas.microsoft.com/office/drawing/2014/main" id="{1E09EF67-0D84-720A-0743-29CF816A1724}"/>
              </a:ext>
            </a:extLst>
          </p:cNvPr>
          <p:cNvSpPr/>
          <p:nvPr/>
        </p:nvSpPr>
        <p:spPr>
          <a:xfrm>
            <a:off x="4955933" y="1404714"/>
            <a:ext cx="274359" cy="4100284"/>
          </a:xfrm>
          <a:prstGeom prst="rightBrace">
            <a:avLst/>
          </a:prstGeom>
          <a:ln>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8" name="Rectangle 37">
            <a:extLst>
              <a:ext uri="{FF2B5EF4-FFF2-40B4-BE49-F238E27FC236}">
                <a16:creationId xmlns:a16="http://schemas.microsoft.com/office/drawing/2014/main" id="{6C6CD811-0581-D9E4-C9E3-1D7BC70F542F}"/>
              </a:ext>
            </a:extLst>
          </p:cNvPr>
          <p:cNvSpPr/>
          <p:nvPr/>
        </p:nvSpPr>
        <p:spPr>
          <a:xfrm>
            <a:off x="5759485" y="5279366"/>
            <a:ext cx="5109363" cy="1070984"/>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Arial" panose="020B0604020202020204" pitchFamily="34" charset="0"/>
                <a:cs typeface="Arial" panose="020B0604020202020204" pitchFamily="34" charset="0"/>
              </a:rPr>
              <a:t>It is a holistic and proactive method to eliminate traffic fatalities and serious injuries. This idea was first adopted in Sweden in 1997 as “Vision Zero” and since then has spread around the world.</a:t>
            </a:r>
          </a:p>
        </p:txBody>
      </p:sp>
      <p:pic>
        <p:nvPicPr>
          <p:cNvPr id="1026" name="Picture 2" descr="What Is a Safe System Approach? | US Department of ...">
            <a:extLst>
              <a:ext uri="{FF2B5EF4-FFF2-40B4-BE49-F238E27FC236}">
                <a16:creationId xmlns:a16="http://schemas.microsoft.com/office/drawing/2014/main" id="{409DD677-04EC-A484-80D2-51EF595D9D68}"/>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0479860" y="0"/>
            <a:ext cx="1712140" cy="17121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0834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36" grpId="0" animBg="1"/>
      <p:bldP spid="37" grpId="0" animBg="1"/>
      <p:bldP spid="38"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183334-81D1-0FE0-72EE-3F1D99A8060D}"/>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9EFC1126-33D2-963E-37C7-8B58C6D52DEB}"/>
              </a:ext>
            </a:extLst>
          </p:cNvPr>
          <p:cNvSpPr>
            <a:spLocks noGrp="1"/>
          </p:cNvSpPr>
          <p:nvPr>
            <p:ph type="title"/>
          </p:nvPr>
        </p:nvSpPr>
        <p:spPr>
          <a:xfrm>
            <a:off x="796635" y="625692"/>
            <a:ext cx="10981267" cy="684742"/>
          </a:xfrm>
        </p:spPr>
        <p:txBody>
          <a:bodyPr>
            <a:normAutofit fontScale="90000"/>
          </a:bodyPr>
          <a:lstStyle/>
          <a:p>
            <a:r>
              <a:rPr lang="en-US" b="1">
                <a:solidFill>
                  <a:srgbClr val="680000"/>
                </a:solidFill>
                <a:latin typeface="Arial" panose="020B0604020202020204" pitchFamily="34" charset="0"/>
                <a:cs typeface="Arial" panose="020B0604020202020204" pitchFamily="34" charset="0"/>
              </a:rPr>
              <a:t>Inclusion of Safe System Approach</a:t>
            </a:r>
            <a:endParaRPr lang="en-US">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64B0B45E-2C38-99F8-F0A0-D829161DFE34}"/>
              </a:ext>
            </a:extLst>
          </p:cNvPr>
          <p:cNvSpPr>
            <a:spLocks noGrp="1"/>
          </p:cNvSpPr>
          <p:nvPr>
            <p:ph type="sldNum" sz="quarter" idx="12"/>
          </p:nvPr>
        </p:nvSpPr>
        <p:spPr>
          <a:xfrm>
            <a:off x="8610600" y="6310311"/>
            <a:ext cx="2743200" cy="365125"/>
          </a:xfrm>
        </p:spPr>
        <p:txBody>
          <a:bodyPr/>
          <a:lstStyle/>
          <a:p>
            <a:fld id="{AD813B8F-0C96-4966-B9C2-C2B58D97F9E1}" type="slidenum">
              <a:rPr lang="en-US" sz="1600" smtClean="0"/>
              <a:t>57</a:t>
            </a:fld>
            <a:endParaRPr lang="en-US" sz="1600"/>
          </a:p>
        </p:txBody>
      </p:sp>
      <p:pic>
        <p:nvPicPr>
          <p:cNvPr id="15" name="Picture 14">
            <a:extLst>
              <a:ext uri="{FF2B5EF4-FFF2-40B4-BE49-F238E27FC236}">
                <a16:creationId xmlns:a16="http://schemas.microsoft.com/office/drawing/2014/main" id="{946899B4-122D-6A56-4CDA-A8198AB9E0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666566"/>
            <a:ext cx="12192000" cy="191434"/>
          </a:xfrm>
          <a:prstGeom prst="rect">
            <a:avLst/>
          </a:prstGeom>
        </p:spPr>
      </p:pic>
      <p:graphicFrame>
        <p:nvGraphicFramePr>
          <p:cNvPr id="3" name="Table 2">
            <a:extLst>
              <a:ext uri="{FF2B5EF4-FFF2-40B4-BE49-F238E27FC236}">
                <a16:creationId xmlns:a16="http://schemas.microsoft.com/office/drawing/2014/main" id="{C796116D-8274-C637-03F4-53BD3EFE2426}"/>
              </a:ext>
            </a:extLst>
          </p:cNvPr>
          <p:cNvGraphicFramePr>
            <a:graphicFrameLocks noGrp="1"/>
          </p:cNvGraphicFramePr>
          <p:nvPr>
            <p:extLst>
              <p:ext uri="{D42A27DB-BD31-4B8C-83A1-F6EECF244321}">
                <p14:modId xmlns:p14="http://schemas.microsoft.com/office/powerpoint/2010/main" val="4035234116"/>
              </p:ext>
            </p:extLst>
          </p:nvPr>
        </p:nvGraphicFramePr>
        <p:xfrm>
          <a:off x="796635" y="1507712"/>
          <a:ext cx="11072752" cy="4626917"/>
        </p:xfrm>
        <a:graphic>
          <a:graphicData uri="http://schemas.openxmlformats.org/drawingml/2006/table">
            <a:tbl>
              <a:tblPr>
                <a:tableStyleId>{5DA37D80-6434-44D0-A028-1B22A696006F}</a:tableStyleId>
              </a:tblPr>
              <a:tblGrid>
                <a:gridCol w="1359566">
                  <a:extLst>
                    <a:ext uri="{9D8B030D-6E8A-4147-A177-3AD203B41FA5}">
                      <a16:colId xmlns:a16="http://schemas.microsoft.com/office/drawing/2014/main" val="459811465"/>
                    </a:ext>
                  </a:extLst>
                </a:gridCol>
                <a:gridCol w="2004308">
                  <a:extLst>
                    <a:ext uri="{9D8B030D-6E8A-4147-A177-3AD203B41FA5}">
                      <a16:colId xmlns:a16="http://schemas.microsoft.com/office/drawing/2014/main" val="2053125525"/>
                    </a:ext>
                  </a:extLst>
                </a:gridCol>
                <a:gridCol w="1976276">
                  <a:extLst>
                    <a:ext uri="{9D8B030D-6E8A-4147-A177-3AD203B41FA5}">
                      <a16:colId xmlns:a16="http://schemas.microsoft.com/office/drawing/2014/main" val="428252472"/>
                    </a:ext>
                  </a:extLst>
                </a:gridCol>
                <a:gridCol w="1808082">
                  <a:extLst>
                    <a:ext uri="{9D8B030D-6E8A-4147-A177-3AD203B41FA5}">
                      <a16:colId xmlns:a16="http://schemas.microsoft.com/office/drawing/2014/main" val="3124578343"/>
                    </a:ext>
                  </a:extLst>
                </a:gridCol>
                <a:gridCol w="1878163">
                  <a:extLst>
                    <a:ext uri="{9D8B030D-6E8A-4147-A177-3AD203B41FA5}">
                      <a16:colId xmlns:a16="http://schemas.microsoft.com/office/drawing/2014/main" val="3416339190"/>
                    </a:ext>
                  </a:extLst>
                </a:gridCol>
                <a:gridCol w="2046357">
                  <a:extLst>
                    <a:ext uri="{9D8B030D-6E8A-4147-A177-3AD203B41FA5}">
                      <a16:colId xmlns:a16="http://schemas.microsoft.com/office/drawing/2014/main" val="213809986"/>
                    </a:ext>
                  </a:extLst>
                </a:gridCol>
              </a:tblGrid>
              <a:tr h="833514">
                <a:tc>
                  <a:txBody>
                    <a:bodyPr/>
                    <a:lstStyle/>
                    <a:p>
                      <a:pPr algn="ctr" fontAlgn="ctr"/>
                      <a:r>
                        <a:rPr lang="en-US" sz="1400" b="1" u="none" strike="noStrike">
                          <a:effectLst/>
                          <a:latin typeface="Arial" panose="020B0604020202020204" pitchFamily="34" charset="0"/>
                          <a:cs typeface="Arial" panose="020B0604020202020204" pitchFamily="34" charset="0"/>
                        </a:rPr>
                        <a:t>SSA Element</a:t>
                      </a:r>
                      <a:endParaRPr lang="en-US" sz="14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r>
                        <a:rPr lang="en-US" sz="1400" b="1" u="none" strike="noStrike">
                          <a:effectLst/>
                          <a:latin typeface="Arial" panose="020B0604020202020204" pitchFamily="34" charset="0"/>
                          <a:cs typeface="Arial" panose="020B0604020202020204" pitchFamily="34" charset="0"/>
                        </a:rPr>
                        <a:t>Scenario 1: Straight, High Speed</a:t>
                      </a:r>
                      <a:endParaRPr lang="en-US" sz="14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r>
                        <a:rPr lang="en-US" sz="1400" b="1" u="none" strike="noStrike">
                          <a:effectLst/>
                          <a:latin typeface="Arial" panose="020B0604020202020204" pitchFamily="34" charset="0"/>
                          <a:cs typeface="Arial" panose="020B0604020202020204" pitchFamily="34" charset="0"/>
                        </a:rPr>
                        <a:t>Scenario 2: Curved, High Speed</a:t>
                      </a:r>
                      <a:endParaRPr lang="en-US" sz="14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r>
                        <a:rPr lang="en-US" sz="1400" b="1" u="none" strike="noStrike">
                          <a:effectLst/>
                          <a:latin typeface="Arial" panose="020B0604020202020204" pitchFamily="34" charset="0"/>
                          <a:cs typeface="Arial" panose="020B0604020202020204" pitchFamily="34" charset="0"/>
                        </a:rPr>
                        <a:t>Scenario 3: Intersection Maneuvers</a:t>
                      </a:r>
                      <a:endParaRPr lang="en-US" sz="14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r>
                        <a:rPr lang="en-US" sz="1400" b="1" u="none" strike="noStrike">
                          <a:effectLst/>
                          <a:latin typeface="Arial" panose="020B0604020202020204" pitchFamily="34" charset="0"/>
                          <a:cs typeface="Arial" panose="020B0604020202020204" pitchFamily="34" charset="0"/>
                        </a:rPr>
                        <a:t>Scenario 4: Intersection, poor lighting, Multi-Movement</a:t>
                      </a:r>
                      <a:endParaRPr lang="en-US" sz="14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r>
                        <a:rPr lang="en-US" sz="1400" b="1" u="none" strike="noStrike">
                          <a:effectLst/>
                          <a:latin typeface="Arial" panose="020B0604020202020204" pitchFamily="34" charset="0"/>
                          <a:cs typeface="Arial" panose="020B0604020202020204" pitchFamily="34" charset="0"/>
                        </a:rPr>
                        <a:t>Scenario 5: Rural Night/Animals</a:t>
                      </a:r>
                      <a:endParaRPr lang="en-US" sz="14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extLst>
                  <a:ext uri="{0D108BD9-81ED-4DB2-BD59-A6C34878D82A}">
                    <a16:rowId xmlns:a16="http://schemas.microsoft.com/office/drawing/2014/main" val="3514971756"/>
                  </a:ext>
                </a:extLst>
              </a:tr>
              <a:tr h="1250272">
                <a:tc>
                  <a:txBody>
                    <a:bodyPr/>
                    <a:lstStyle/>
                    <a:p>
                      <a:pPr algn="ctr" fontAlgn="ctr"/>
                      <a:r>
                        <a:rPr lang="en-US" sz="1400" b="1" u="none" strike="noStrike">
                          <a:effectLst/>
                          <a:latin typeface="Arial" panose="020B0604020202020204" pitchFamily="34" charset="0"/>
                          <a:cs typeface="Arial" panose="020B0604020202020204" pitchFamily="34" charset="0"/>
                        </a:rPr>
                        <a:t>Safe Roads</a:t>
                      </a:r>
                      <a:endParaRPr lang="en-US" sz="14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r>
                        <a:rPr lang="en-US" sz="1400" u="none" strike="noStrike">
                          <a:effectLst/>
                          <a:latin typeface="Arial" panose="020B0604020202020204" pitchFamily="34" charset="0"/>
                          <a:cs typeface="Arial" panose="020B0604020202020204" pitchFamily="34" charset="0"/>
                        </a:rPr>
                        <a:t>–</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r>
                        <a:rPr lang="en-US" sz="1400" u="none" strike="noStrike">
                          <a:effectLst/>
                          <a:latin typeface="Arial" panose="020B0604020202020204" pitchFamily="34" charset="0"/>
                          <a:cs typeface="Arial" panose="020B0604020202020204" pitchFamily="34" charset="0"/>
                        </a:rPr>
                        <a:t>Chevron signs, rumble strips, edge lines</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r>
                        <a:rPr lang="en-US" sz="1400" u="none" strike="noStrike">
                          <a:effectLst/>
                          <a:latin typeface="Arial" panose="020B0604020202020204" pitchFamily="34" charset="0"/>
                          <a:cs typeface="Arial" panose="020B0604020202020204" pitchFamily="34" charset="0"/>
                        </a:rPr>
                        <a:t>High-vis stop/yield signs, LED signs, pavement markings, lighting</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r>
                        <a:rPr lang="en-US" sz="1400" u="none" strike="noStrike">
                          <a:effectLst/>
                          <a:latin typeface="Arial" panose="020B0604020202020204" pitchFamily="34" charset="0"/>
                          <a:cs typeface="Arial" panose="020B0604020202020204" pitchFamily="34" charset="0"/>
                        </a:rPr>
                        <a:t>Warning flashers, lighting, motorcycle lane markings, rumble strips</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r>
                        <a:rPr lang="en-US" sz="1400" u="none" strike="noStrike">
                          <a:effectLst/>
                          <a:latin typeface="Arial" panose="020B0604020202020204" pitchFamily="34" charset="0"/>
                          <a:cs typeface="Arial" panose="020B0604020202020204" pitchFamily="34" charset="0"/>
                        </a:rPr>
                        <a:t>Wildlife signs, reflective markers, fencing</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extLst>
                  <a:ext uri="{0D108BD9-81ED-4DB2-BD59-A6C34878D82A}">
                    <a16:rowId xmlns:a16="http://schemas.microsoft.com/office/drawing/2014/main" val="829639847"/>
                  </a:ext>
                </a:extLst>
              </a:tr>
              <a:tr h="833514">
                <a:tc>
                  <a:txBody>
                    <a:bodyPr/>
                    <a:lstStyle/>
                    <a:p>
                      <a:pPr algn="ctr" fontAlgn="ctr"/>
                      <a:r>
                        <a:rPr lang="en-US" sz="1400" b="1" u="none" strike="noStrike">
                          <a:effectLst/>
                          <a:latin typeface="Arial" panose="020B0604020202020204" pitchFamily="34" charset="0"/>
                          <a:cs typeface="Arial" panose="020B0604020202020204" pitchFamily="34" charset="0"/>
                        </a:rPr>
                        <a:t>Safe Road Users</a:t>
                      </a:r>
                      <a:endParaRPr lang="en-US" sz="14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r>
                        <a:rPr lang="en-US" sz="1400" u="none" strike="noStrike">
                          <a:effectLst/>
                          <a:latin typeface="Arial" panose="020B0604020202020204" pitchFamily="34" charset="0"/>
                          <a:cs typeface="Arial" panose="020B0604020202020204" pitchFamily="34" charset="0"/>
                        </a:rPr>
                        <a:t>Helmet &amp; gear checks, fatigue training, rest</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r>
                        <a:rPr lang="en-US" sz="1400" u="none" strike="noStrike">
                          <a:effectLst/>
                          <a:latin typeface="Arial" panose="020B0604020202020204" pitchFamily="34" charset="0"/>
                          <a:cs typeface="Arial" panose="020B0604020202020204" pitchFamily="34" charset="0"/>
                        </a:rPr>
                        <a:t>Curve speed workshops</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r>
                        <a:rPr lang="en-US" sz="1400" u="none" strike="noStrike">
                          <a:effectLst/>
                          <a:latin typeface="Arial" panose="020B0604020202020204" pitchFamily="34" charset="0"/>
                          <a:cs typeface="Arial" panose="020B0604020202020204" pitchFamily="34" charset="0"/>
                        </a:rPr>
                        <a:t>–</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r>
                        <a:rPr lang="en-US" sz="1400" u="none" strike="noStrike">
                          <a:effectLst/>
                          <a:latin typeface="Arial" panose="020B0604020202020204" pitchFamily="34" charset="0"/>
                          <a:cs typeface="Arial" panose="020B0604020202020204" pitchFamily="34" charset="0"/>
                        </a:rPr>
                        <a:t>–</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r>
                        <a:rPr lang="en-US" sz="1400" u="none" strike="noStrike">
                          <a:effectLst/>
                          <a:latin typeface="Arial" panose="020B0604020202020204" pitchFamily="34" charset="0"/>
                          <a:cs typeface="Arial" panose="020B0604020202020204" pitchFamily="34" charset="0"/>
                        </a:rPr>
                        <a:t>Helmet enforcement, rider outreach</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extLst>
                  <a:ext uri="{0D108BD9-81ED-4DB2-BD59-A6C34878D82A}">
                    <a16:rowId xmlns:a16="http://schemas.microsoft.com/office/drawing/2014/main" val="2797785086"/>
                  </a:ext>
                </a:extLst>
              </a:tr>
              <a:tr h="416757">
                <a:tc>
                  <a:txBody>
                    <a:bodyPr/>
                    <a:lstStyle/>
                    <a:p>
                      <a:pPr algn="ctr" fontAlgn="ctr"/>
                      <a:r>
                        <a:rPr lang="en-US" sz="1400" b="1" u="none" strike="noStrike">
                          <a:effectLst/>
                          <a:latin typeface="Arial" panose="020B0604020202020204" pitchFamily="34" charset="0"/>
                          <a:cs typeface="Arial" panose="020B0604020202020204" pitchFamily="34" charset="0"/>
                        </a:rPr>
                        <a:t>Safe Vehicles</a:t>
                      </a:r>
                      <a:endParaRPr lang="en-US" sz="14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r>
                        <a:rPr lang="en-US" sz="1400" u="none" strike="noStrike">
                          <a:effectLst/>
                          <a:latin typeface="Arial" panose="020B0604020202020204" pitchFamily="34" charset="0"/>
                          <a:cs typeface="Arial" panose="020B0604020202020204" pitchFamily="34" charset="0"/>
                        </a:rPr>
                        <a:t>–</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r>
                        <a:rPr lang="en-US" sz="1400" u="none" strike="noStrike">
                          <a:effectLst/>
                          <a:latin typeface="Arial" panose="020B0604020202020204" pitchFamily="34" charset="0"/>
                          <a:cs typeface="Arial" panose="020B0604020202020204" pitchFamily="34" charset="0"/>
                        </a:rPr>
                        <a:t>–</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r>
                        <a:rPr lang="en-US" sz="1400" u="none" strike="noStrike">
                          <a:effectLst/>
                          <a:latin typeface="Arial" panose="020B0604020202020204" pitchFamily="34" charset="0"/>
                          <a:cs typeface="Arial" panose="020B0604020202020204" pitchFamily="34" charset="0"/>
                        </a:rPr>
                        <a:t>–</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r>
                        <a:rPr lang="en-US" sz="1400" u="none" strike="noStrike">
                          <a:effectLst/>
                          <a:latin typeface="Arial" panose="020B0604020202020204" pitchFamily="34" charset="0"/>
                          <a:cs typeface="Arial" panose="020B0604020202020204" pitchFamily="34" charset="0"/>
                        </a:rPr>
                        <a:t>–</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r>
                        <a:rPr lang="en-US" sz="1400" u="none" strike="noStrike">
                          <a:effectLst/>
                          <a:latin typeface="Arial" panose="020B0604020202020204" pitchFamily="34" charset="0"/>
                          <a:cs typeface="Arial" panose="020B0604020202020204" pitchFamily="34" charset="0"/>
                        </a:rPr>
                        <a:t>–</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extLst>
                  <a:ext uri="{0D108BD9-81ED-4DB2-BD59-A6C34878D82A}">
                    <a16:rowId xmlns:a16="http://schemas.microsoft.com/office/drawing/2014/main" val="1352600888"/>
                  </a:ext>
                </a:extLst>
              </a:tr>
              <a:tr h="833514">
                <a:tc>
                  <a:txBody>
                    <a:bodyPr/>
                    <a:lstStyle/>
                    <a:p>
                      <a:pPr algn="ctr" fontAlgn="ctr"/>
                      <a:r>
                        <a:rPr lang="en-US" sz="1400" b="1" u="none" strike="noStrike">
                          <a:effectLst/>
                          <a:latin typeface="Arial" panose="020B0604020202020204" pitchFamily="34" charset="0"/>
                          <a:cs typeface="Arial" panose="020B0604020202020204" pitchFamily="34" charset="0"/>
                        </a:rPr>
                        <a:t>Safe Speeds</a:t>
                      </a:r>
                      <a:endParaRPr lang="en-US" sz="14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r>
                        <a:rPr lang="en-US" sz="1400" u="none" strike="noStrike">
                          <a:effectLst/>
                          <a:latin typeface="Arial" panose="020B0604020202020204" pitchFamily="34" charset="0"/>
                          <a:cs typeface="Arial" panose="020B0604020202020204" pitchFamily="34" charset="0"/>
                        </a:rPr>
                        <a:t>Targeted speed checks</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r>
                        <a:rPr lang="en-US" sz="1400" u="none" strike="noStrike">
                          <a:effectLst/>
                          <a:latin typeface="Arial" panose="020B0604020202020204" pitchFamily="34" charset="0"/>
                          <a:cs typeface="Arial" panose="020B0604020202020204" pitchFamily="34" charset="0"/>
                        </a:rPr>
                        <a:t>Nighttime curve enforcement</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r>
                        <a:rPr lang="en-US" sz="1400" u="none" strike="noStrike">
                          <a:effectLst/>
                          <a:latin typeface="Arial" panose="020B0604020202020204" pitchFamily="34" charset="0"/>
                          <a:cs typeface="Arial" panose="020B0604020202020204" pitchFamily="34" charset="0"/>
                        </a:rPr>
                        <a:t>–</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r>
                        <a:rPr lang="en-US" sz="1400" u="none" strike="noStrike">
                          <a:effectLst/>
                          <a:latin typeface="Arial" panose="020B0604020202020204" pitchFamily="34" charset="0"/>
                          <a:cs typeface="Arial" panose="020B0604020202020204" pitchFamily="34" charset="0"/>
                        </a:rPr>
                        <a:t>Rumble strips (speed calming)</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r>
                        <a:rPr lang="en-US" sz="1400" u="none" strike="noStrike">
                          <a:effectLst/>
                          <a:latin typeface="Arial" panose="020B0604020202020204" pitchFamily="34" charset="0"/>
                          <a:cs typeface="Arial" panose="020B0604020202020204" pitchFamily="34" charset="0"/>
                        </a:rPr>
                        <a:t>–</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extLst>
                  <a:ext uri="{0D108BD9-81ED-4DB2-BD59-A6C34878D82A}">
                    <a16:rowId xmlns:a16="http://schemas.microsoft.com/office/drawing/2014/main" val="2597522369"/>
                  </a:ext>
                </a:extLst>
              </a:tr>
              <a:tr h="416757">
                <a:tc>
                  <a:txBody>
                    <a:bodyPr/>
                    <a:lstStyle/>
                    <a:p>
                      <a:pPr algn="ctr" fontAlgn="ctr"/>
                      <a:r>
                        <a:rPr lang="en-US" sz="1400" b="1" u="none" strike="noStrike">
                          <a:effectLst/>
                          <a:latin typeface="Arial" panose="020B0604020202020204" pitchFamily="34" charset="0"/>
                          <a:cs typeface="Arial" panose="020B0604020202020204" pitchFamily="34" charset="0"/>
                        </a:rPr>
                        <a:t>Post-Crash Care</a:t>
                      </a:r>
                      <a:endParaRPr lang="en-US" sz="14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r>
                        <a:rPr lang="en-US" sz="1400" u="none" strike="noStrike">
                          <a:effectLst/>
                          <a:latin typeface="Arial" panose="020B0604020202020204" pitchFamily="34" charset="0"/>
                          <a:cs typeface="Arial" panose="020B0604020202020204" pitchFamily="34" charset="0"/>
                        </a:rPr>
                        <a:t>–</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r>
                        <a:rPr lang="en-US" sz="1400" u="none" strike="noStrike">
                          <a:effectLst/>
                          <a:latin typeface="Arial" panose="020B0604020202020204" pitchFamily="34" charset="0"/>
                          <a:cs typeface="Arial" panose="020B0604020202020204" pitchFamily="34" charset="0"/>
                        </a:rPr>
                        <a:t>–</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r>
                        <a:rPr lang="en-US" sz="1400" u="none" strike="noStrike">
                          <a:effectLst/>
                          <a:latin typeface="Arial" panose="020B0604020202020204" pitchFamily="34" charset="0"/>
                          <a:cs typeface="Arial" panose="020B0604020202020204" pitchFamily="34" charset="0"/>
                        </a:rPr>
                        <a:t>–</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r>
                        <a:rPr lang="en-US" sz="1400" u="none" strike="noStrike">
                          <a:effectLst/>
                          <a:latin typeface="Arial" panose="020B0604020202020204" pitchFamily="34" charset="0"/>
                          <a:cs typeface="Arial" panose="020B0604020202020204" pitchFamily="34" charset="0"/>
                        </a:rPr>
                        <a:t>–</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r>
                        <a:rPr lang="en-US" sz="1400" u="none" strike="noStrike">
                          <a:effectLst/>
                          <a:latin typeface="Arial" panose="020B0604020202020204" pitchFamily="34" charset="0"/>
                          <a:cs typeface="Arial" panose="020B0604020202020204" pitchFamily="34" charset="0"/>
                        </a:rPr>
                        <a:t>–</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extLst>
                  <a:ext uri="{0D108BD9-81ED-4DB2-BD59-A6C34878D82A}">
                    <a16:rowId xmlns:a16="http://schemas.microsoft.com/office/drawing/2014/main" val="4172243553"/>
                  </a:ext>
                </a:extLst>
              </a:tr>
            </a:tbl>
          </a:graphicData>
        </a:graphic>
      </p:graphicFrame>
    </p:spTree>
    <p:extLst>
      <p:ext uri="{BB962C8B-B14F-4D97-AF65-F5344CB8AC3E}">
        <p14:creationId xmlns:p14="http://schemas.microsoft.com/office/powerpoint/2010/main" val="103970681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3AB75D-7B6C-FA9C-369E-7DC3E7D51341}"/>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BBA53C7A-5456-E103-F867-896072CCAF0D}"/>
              </a:ext>
            </a:extLst>
          </p:cNvPr>
          <p:cNvSpPr>
            <a:spLocks noGrp="1"/>
          </p:cNvSpPr>
          <p:nvPr>
            <p:ph type="title"/>
          </p:nvPr>
        </p:nvSpPr>
        <p:spPr>
          <a:xfrm>
            <a:off x="838199" y="365126"/>
            <a:ext cx="10981267" cy="684742"/>
          </a:xfrm>
        </p:spPr>
        <p:txBody>
          <a:bodyPr>
            <a:normAutofit fontScale="90000"/>
          </a:bodyPr>
          <a:lstStyle/>
          <a:p>
            <a:r>
              <a:rPr lang="en-US" b="1">
                <a:solidFill>
                  <a:srgbClr val="680000"/>
                </a:solidFill>
                <a:latin typeface="Arial" panose="020B0604020202020204" pitchFamily="34" charset="0"/>
                <a:cs typeface="Arial" panose="020B0604020202020204" pitchFamily="34" charset="0"/>
              </a:rPr>
              <a:t>Key Takeaways</a:t>
            </a:r>
          </a:p>
        </p:txBody>
      </p:sp>
      <p:sp>
        <p:nvSpPr>
          <p:cNvPr id="2" name="Slide Number Placeholder 1">
            <a:extLst>
              <a:ext uri="{FF2B5EF4-FFF2-40B4-BE49-F238E27FC236}">
                <a16:creationId xmlns:a16="http://schemas.microsoft.com/office/drawing/2014/main" id="{CC7D9A54-5C95-757E-0F45-4AAA5560EA0D}"/>
              </a:ext>
            </a:extLst>
          </p:cNvPr>
          <p:cNvSpPr>
            <a:spLocks noGrp="1"/>
          </p:cNvSpPr>
          <p:nvPr>
            <p:ph type="sldNum" sz="quarter" idx="12"/>
          </p:nvPr>
        </p:nvSpPr>
        <p:spPr>
          <a:xfrm>
            <a:off x="8610600" y="6310311"/>
            <a:ext cx="2743200" cy="365125"/>
          </a:xfrm>
        </p:spPr>
        <p:txBody>
          <a:bodyPr/>
          <a:lstStyle/>
          <a:p>
            <a:fld id="{AD813B8F-0C96-4966-B9C2-C2B58D97F9E1}" type="slidenum">
              <a:rPr lang="en-US" sz="1600" smtClean="0"/>
              <a:t>58</a:t>
            </a:fld>
            <a:endParaRPr lang="en-US" sz="1600"/>
          </a:p>
        </p:txBody>
      </p:sp>
      <p:pic>
        <p:nvPicPr>
          <p:cNvPr id="15" name="Picture 14">
            <a:extLst>
              <a:ext uri="{FF2B5EF4-FFF2-40B4-BE49-F238E27FC236}">
                <a16:creationId xmlns:a16="http://schemas.microsoft.com/office/drawing/2014/main" id="{09C84FCB-D247-2905-F7E0-4032DB01D2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665157"/>
            <a:ext cx="12192000" cy="191434"/>
          </a:xfrm>
          <a:prstGeom prst="rect">
            <a:avLst/>
          </a:prstGeom>
        </p:spPr>
      </p:pic>
      <p:sp>
        <p:nvSpPr>
          <p:cNvPr id="7" name="TextBox 6">
            <a:extLst>
              <a:ext uri="{FF2B5EF4-FFF2-40B4-BE49-F238E27FC236}">
                <a16:creationId xmlns:a16="http://schemas.microsoft.com/office/drawing/2014/main" id="{0279901B-5BF1-14D1-8DF9-CF54ED81D319}"/>
              </a:ext>
            </a:extLst>
          </p:cNvPr>
          <p:cNvSpPr txBox="1"/>
          <p:nvPr/>
        </p:nvSpPr>
        <p:spPr>
          <a:xfrm>
            <a:off x="838199" y="1564675"/>
            <a:ext cx="10698679" cy="3728649"/>
          </a:xfrm>
          <a:prstGeom prst="rect">
            <a:avLst/>
          </a:prstGeom>
          <a:noFill/>
        </p:spPr>
        <p:txBody>
          <a:bodyPr wrap="square" rtlCol="0">
            <a:spAutoFit/>
          </a:bodyPr>
          <a:lstStyle/>
          <a:p>
            <a:pPr marL="457200" indent="-457200">
              <a:lnSpc>
                <a:spcPct val="150000"/>
              </a:lnSpc>
              <a:buFont typeface="Wingdings" panose="05000000000000000000" pitchFamily="2" charset="2"/>
              <a:buChar char="§"/>
            </a:pPr>
            <a:r>
              <a:rPr lang="en-US" sz="2000" b="1" dirty="0">
                <a:latin typeface="Arial" panose="020B0604020202020204" pitchFamily="34" charset="0"/>
                <a:cs typeface="Arial" panose="020B0604020202020204" pitchFamily="34" charset="0"/>
              </a:rPr>
              <a:t>Crash risks are highly context-specific</a:t>
            </a:r>
          </a:p>
          <a:p>
            <a:pPr lvl="1">
              <a:lnSpc>
                <a:spcPct val="150000"/>
              </a:lnSpc>
            </a:pPr>
            <a:r>
              <a:rPr lang="en-US" sz="2000" dirty="0">
                <a:latin typeface="Arial" panose="020B0604020202020204" pitchFamily="34" charset="0"/>
                <a:cs typeface="Arial" panose="020B0604020202020204" pitchFamily="34" charset="0"/>
              </a:rPr>
              <a:t>The likelihood and severity of motorcycle crashes on rural roads change dramatically depending on road type, lighting, the presence of animals, and the specific maneuver (e.g., curves, intersections, run-off-road).</a:t>
            </a:r>
          </a:p>
          <a:p>
            <a:pPr lvl="1">
              <a:lnSpc>
                <a:spcPct val="150000"/>
              </a:lnSpc>
            </a:pPr>
            <a:endParaRPr lang="en-US" sz="2000" dirty="0">
              <a:latin typeface="Arial" panose="020B0604020202020204" pitchFamily="34" charset="0"/>
              <a:cs typeface="Arial" panose="020B0604020202020204" pitchFamily="34" charset="0"/>
            </a:endParaRPr>
          </a:p>
          <a:p>
            <a:pPr marL="457200" indent="-457200">
              <a:lnSpc>
                <a:spcPct val="150000"/>
              </a:lnSpc>
              <a:buFont typeface="Wingdings" panose="05000000000000000000" pitchFamily="2" charset="2"/>
              <a:buChar char="§"/>
            </a:pPr>
            <a:r>
              <a:rPr lang="en-US" sz="2000" b="1" dirty="0">
                <a:latin typeface="Arial" panose="020B0604020202020204" pitchFamily="34" charset="0"/>
                <a:cs typeface="Arial" panose="020B0604020202020204" pitchFamily="34" charset="0"/>
              </a:rPr>
              <a:t>Behavioral factors amplify danger</a:t>
            </a:r>
            <a:r>
              <a:rPr lang="en-US" sz="2000" dirty="0">
                <a:latin typeface="Arial" panose="020B0604020202020204" pitchFamily="34" charset="0"/>
                <a:cs typeface="Arial" panose="020B0604020202020204" pitchFamily="34" charset="0"/>
              </a:rPr>
              <a:t> </a:t>
            </a:r>
          </a:p>
          <a:p>
            <a:pPr lvl="1">
              <a:lnSpc>
                <a:spcPct val="150000"/>
              </a:lnSpc>
            </a:pPr>
            <a:r>
              <a:rPr lang="en-US" sz="2000" dirty="0">
                <a:latin typeface="Arial" panose="020B0604020202020204" pitchFamily="34" charset="0"/>
                <a:cs typeface="Arial" panose="020B0604020202020204" pitchFamily="34" charset="0"/>
              </a:rPr>
              <a:t>Risky rider behaviors, especially not wearing a helmet, speeding, and riding when fatigued, consistently make severe crashes more likely, regardless of the environment.</a:t>
            </a:r>
          </a:p>
        </p:txBody>
      </p:sp>
    </p:spTree>
    <p:extLst>
      <p:ext uri="{BB962C8B-B14F-4D97-AF65-F5344CB8AC3E}">
        <p14:creationId xmlns:p14="http://schemas.microsoft.com/office/powerpoint/2010/main" val="236095496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9A5E15-C5B9-2D64-9ADE-BBB0F9645B45}"/>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30B60A85-BAE8-0717-3708-0FD13364AEC5}"/>
              </a:ext>
            </a:extLst>
          </p:cNvPr>
          <p:cNvSpPr>
            <a:spLocks noGrp="1"/>
          </p:cNvSpPr>
          <p:nvPr>
            <p:ph type="title"/>
          </p:nvPr>
        </p:nvSpPr>
        <p:spPr>
          <a:xfrm>
            <a:off x="838199" y="365126"/>
            <a:ext cx="10981267" cy="684742"/>
          </a:xfrm>
        </p:spPr>
        <p:txBody>
          <a:bodyPr>
            <a:normAutofit fontScale="90000"/>
          </a:bodyPr>
          <a:lstStyle/>
          <a:p>
            <a:r>
              <a:rPr lang="en-US" b="1">
                <a:solidFill>
                  <a:srgbClr val="680000"/>
                </a:solidFill>
                <a:latin typeface="Arial" panose="020B0604020202020204" pitchFamily="34" charset="0"/>
                <a:cs typeface="Arial" panose="020B0604020202020204" pitchFamily="34" charset="0"/>
              </a:rPr>
              <a:t>Limitations</a:t>
            </a:r>
          </a:p>
        </p:txBody>
      </p:sp>
      <p:sp>
        <p:nvSpPr>
          <p:cNvPr id="2" name="Slide Number Placeholder 1">
            <a:extLst>
              <a:ext uri="{FF2B5EF4-FFF2-40B4-BE49-F238E27FC236}">
                <a16:creationId xmlns:a16="http://schemas.microsoft.com/office/drawing/2014/main" id="{8893DEF7-4C6B-C14A-9BA7-0FDB515E706C}"/>
              </a:ext>
            </a:extLst>
          </p:cNvPr>
          <p:cNvSpPr>
            <a:spLocks noGrp="1"/>
          </p:cNvSpPr>
          <p:nvPr>
            <p:ph type="sldNum" sz="quarter" idx="12"/>
          </p:nvPr>
        </p:nvSpPr>
        <p:spPr>
          <a:xfrm>
            <a:off x="8610600" y="6310311"/>
            <a:ext cx="2743200" cy="365125"/>
          </a:xfrm>
        </p:spPr>
        <p:txBody>
          <a:bodyPr/>
          <a:lstStyle/>
          <a:p>
            <a:fld id="{AD813B8F-0C96-4966-B9C2-C2B58D97F9E1}" type="slidenum">
              <a:rPr lang="en-US" sz="1600" smtClean="0"/>
              <a:t>59</a:t>
            </a:fld>
            <a:endParaRPr lang="en-US" sz="1600"/>
          </a:p>
        </p:txBody>
      </p:sp>
      <p:pic>
        <p:nvPicPr>
          <p:cNvPr id="15" name="Picture 14">
            <a:extLst>
              <a:ext uri="{FF2B5EF4-FFF2-40B4-BE49-F238E27FC236}">
                <a16:creationId xmlns:a16="http://schemas.microsoft.com/office/drawing/2014/main" id="{C6291E8A-98B2-2EF1-577B-3937F0A4BF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665157"/>
            <a:ext cx="12192000" cy="191434"/>
          </a:xfrm>
          <a:prstGeom prst="rect">
            <a:avLst/>
          </a:prstGeom>
        </p:spPr>
      </p:pic>
      <p:sp>
        <p:nvSpPr>
          <p:cNvPr id="7" name="TextBox 6">
            <a:extLst>
              <a:ext uri="{FF2B5EF4-FFF2-40B4-BE49-F238E27FC236}">
                <a16:creationId xmlns:a16="http://schemas.microsoft.com/office/drawing/2014/main" id="{9C9DA09C-43C3-53AD-6292-D1F4E91529D2}"/>
              </a:ext>
            </a:extLst>
          </p:cNvPr>
          <p:cNvSpPr txBox="1"/>
          <p:nvPr/>
        </p:nvSpPr>
        <p:spPr>
          <a:xfrm>
            <a:off x="2375002" y="1675260"/>
            <a:ext cx="9816998" cy="1287532"/>
          </a:xfrm>
          <a:prstGeom prst="rect">
            <a:avLst/>
          </a:prstGeom>
          <a:noFill/>
        </p:spPr>
        <p:txBody>
          <a:bodyPr wrap="square" rtlCol="0">
            <a:spAutoFit/>
          </a:bodyPr>
          <a:lstStyle/>
          <a:p>
            <a:pPr marL="457200" indent="-457200">
              <a:lnSpc>
                <a:spcPct val="150000"/>
              </a:lnSpc>
              <a:buFont typeface="Wingdings" panose="05000000000000000000" pitchFamily="2" charset="2"/>
              <a:buChar char="§"/>
            </a:pPr>
            <a:r>
              <a:rPr lang="en-US">
                <a:latin typeface="Arial" panose="020B0604020202020204" pitchFamily="34" charset="0"/>
                <a:cs typeface="Arial" panose="020B0604020202020204" pitchFamily="34" charset="0"/>
              </a:rPr>
              <a:t>Only cluster-selected variables were analyzed, potentially omitting key predictors.</a:t>
            </a:r>
          </a:p>
          <a:p>
            <a:pPr marL="457200" indent="-457200">
              <a:lnSpc>
                <a:spcPct val="150000"/>
              </a:lnSpc>
              <a:buFont typeface="Wingdings" panose="05000000000000000000" pitchFamily="2" charset="2"/>
              <a:buChar char="§"/>
            </a:pPr>
            <a:r>
              <a:rPr lang="en-US">
                <a:latin typeface="Arial" panose="020B0604020202020204" pitchFamily="34" charset="0"/>
                <a:cs typeface="Arial" panose="020B0604020202020204" pitchFamily="34" charset="0"/>
              </a:rPr>
              <a:t>Effects of barrier types and roadside features were not examined.</a:t>
            </a:r>
          </a:p>
          <a:p>
            <a:pPr marL="457200" indent="-457200">
              <a:lnSpc>
                <a:spcPct val="150000"/>
              </a:lnSpc>
              <a:buFont typeface="Wingdings" panose="05000000000000000000" pitchFamily="2" charset="2"/>
              <a:buChar char="§"/>
            </a:pPr>
            <a:r>
              <a:rPr lang="en-US">
                <a:latin typeface="Arial" panose="020B0604020202020204" pitchFamily="34" charset="0"/>
                <a:cs typeface="Arial" panose="020B0604020202020204" pitchFamily="34" charset="0"/>
              </a:rPr>
              <a:t>Inconsistent crash narrative data may have limited topic modeling reliability.</a:t>
            </a:r>
          </a:p>
        </p:txBody>
      </p:sp>
      <p:sp>
        <p:nvSpPr>
          <p:cNvPr id="4" name="TextBox 3">
            <a:extLst>
              <a:ext uri="{FF2B5EF4-FFF2-40B4-BE49-F238E27FC236}">
                <a16:creationId xmlns:a16="http://schemas.microsoft.com/office/drawing/2014/main" id="{FF113125-83CA-1C74-05CD-0834F4077B15}"/>
              </a:ext>
            </a:extLst>
          </p:cNvPr>
          <p:cNvSpPr txBox="1"/>
          <p:nvPr/>
        </p:nvSpPr>
        <p:spPr>
          <a:xfrm>
            <a:off x="2375002" y="4522619"/>
            <a:ext cx="9973240" cy="1287532"/>
          </a:xfrm>
          <a:prstGeom prst="rect">
            <a:avLst/>
          </a:prstGeom>
          <a:noFill/>
        </p:spPr>
        <p:txBody>
          <a:bodyPr wrap="square">
            <a:spAutoFit/>
          </a:bodyPr>
          <a:lstStyle/>
          <a:p>
            <a:pPr marL="457200" indent="-457200">
              <a:lnSpc>
                <a:spcPct val="150000"/>
              </a:lnSpc>
              <a:buFont typeface="Wingdings" panose="05000000000000000000" pitchFamily="2" charset="2"/>
              <a:buChar char="§"/>
            </a:pPr>
            <a:r>
              <a:rPr lang="en-US" sz="1800">
                <a:latin typeface="Arial" panose="020B0604020202020204" pitchFamily="34" charset="0"/>
                <a:cs typeface="Arial" panose="020B0604020202020204" pitchFamily="34" charset="0"/>
              </a:rPr>
              <a:t>Apply methods to urban roadways with complex traffic.</a:t>
            </a:r>
          </a:p>
          <a:p>
            <a:pPr marL="457200" indent="-457200">
              <a:lnSpc>
                <a:spcPct val="150000"/>
              </a:lnSpc>
              <a:buFont typeface="Wingdings" panose="05000000000000000000" pitchFamily="2" charset="2"/>
              <a:buChar char="§"/>
            </a:pPr>
            <a:r>
              <a:rPr lang="en-US" sz="1800">
                <a:latin typeface="Arial" panose="020B0604020202020204" pitchFamily="34" charset="0"/>
                <a:cs typeface="Arial" panose="020B0604020202020204" pitchFamily="34" charset="0"/>
              </a:rPr>
              <a:t>Compare single- and multi-vehicle motorcycle crashes.</a:t>
            </a:r>
          </a:p>
          <a:p>
            <a:pPr marL="457200" indent="-457200">
              <a:lnSpc>
                <a:spcPct val="150000"/>
              </a:lnSpc>
              <a:buFont typeface="Wingdings" panose="05000000000000000000" pitchFamily="2" charset="2"/>
              <a:buChar char="§"/>
            </a:pPr>
            <a:r>
              <a:rPr lang="en-US" sz="1800">
                <a:latin typeface="Arial" panose="020B0604020202020204" pitchFamily="34" charset="0"/>
                <a:cs typeface="Arial" panose="020B0604020202020204" pitchFamily="34" charset="0"/>
              </a:rPr>
              <a:t>Investigate the impact of specific physical barriers on crash severity.</a:t>
            </a:r>
          </a:p>
        </p:txBody>
      </p:sp>
      <p:sp>
        <p:nvSpPr>
          <p:cNvPr id="6" name="Title 4">
            <a:extLst>
              <a:ext uri="{FF2B5EF4-FFF2-40B4-BE49-F238E27FC236}">
                <a16:creationId xmlns:a16="http://schemas.microsoft.com/office/drawing/2014/main" id="{2F9F659A-39BF-B739-9099-D8CCC138C5B8}"/>
              </a:ext>
            </a:extLst>
          </p:cNvPr>
          <p:cNvSpPr txBox="1">
            <a:spLocks/>
          </p:cNvSpPr>
          <p:nvPr/>
        </p:nvSpPr>
        <p:spPr>
          <a:xfrm>
            <a:off x="838199" y="3337718"/>
            <a:ext cx="10981267" cy="68474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a:solidFill>
                  <a:srgbClr val="680000"/>
                </a:solidFill>
                <a:latin typeface="Arial" panose="020B0604020202020204" pitchFamily="34" charset="0"/>
                <a:cs typeface="Arial" panose="020B0604020202020204" pitchFamily="34" charset="0"/>
              </a:rPr>
              <a:t>Future Scope</a:t>
            </a:r>
          </a:p>
        </p:txBody>
      </p:sp>
      <p:pic>
        <p:nvPicPr>
          <p:cNvPr id="1026" name="Picture 2" descr="Limitation Icons - Free SVG &amp; PNG ...">
            <a:extLst>
              <a:ext uri="{FF2B5EF4-FFF2-40B4-BE49-F238E27FC236}">
                <a16:creationId xmlns:a16="http://schemas.microsoft.com/office/drawing/2014/main" id="{25436CF1-1C91-FCAA-3A01-58926B25111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96119" y="1879791"/>
            <a:ext cx="955376" cy="95537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cope Icon Vector Art, Icons, and ...">
            <a:extLst>
              <a:ext uri="{FF2B5EF4-FFF2-40B4-BE49-F238E27FC236}">
                <a16:creationId xmlns:a16="http://schemas.microsoft.com/office/drawing/2014/main" id="{A7D48E49-6BEE-55FE-C145-410B50CE2E8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4713" t="11770" r="11225" b="11962"/>
          <a:stretch>
            <a:fillRect/>
          </a:stretch>
        </p:blipFill>
        <p:spPr bwMode="auto">
          <a:xfrm>
            <a:off x="1220099" y="4522619"/>
            <a:ext cx="1107415" cy="1140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65512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2CC7F5-C7EA-7317-0097-ECC21F8CF267}"/>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EC05250-797E-B94C-87E8-FD62053EC1A7}"/>
              </a:ext>
            </a:extLst>
          </p:cNvPr>
          <p:cNvSpPr>
            <a:spLocks noGrp="1"/>
          </p:cNvSpPr>
          <p:nvPr>
            <p:ph type="sldNum" sz="quarter" idx="12"/>
          </p:nvPr>
        </p:nvSpPr>
        <p:spPr>
          <a:xfrm>
            <a:off x="8610600" y="6310311"/>
            <a:ext cx="2743200" cy="365125"/>
          </a:xfrm>
        </p:spPr>
        <p:txBody>
          <a:bodyPr/>
          <a:lstStyle/>
          <a:p>
            <a:fld id="{AD813B8F-0C96-4966-B9C2-C2B58D97F9E1}" type="slidenum">
              <a:rPr lang="en-US" sz="1600" smtClean="0"/>
              <a:t>6</a:t>
            </a:fld>
            <a:endParaRPr lang="en-US" sz="1600"/>
          </a:p>
        </p:txBody>
      </p:sp>
      <p:pic>
        <p:nvPicPr>
          <p:cNvPr id="15" name="Picture 14">
            <a:extLst>
              <a:ext uri="{FF2B5EF4-FFF2-40B4-BE49-F238E27FC236}">
                <a16:creationId xmlns:a16="http://schemas.microsoft.com/office/drawing/2014/main" id="{00279F8E-745F-C5DB-ACCA-A4925F51D4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596247"/>
            <a:ext cx="12192000" cy="191434"/>
          </a:xfrm>
          <a:prstGeom prst="rect">
            <a:avLst/>
          </a:prstGeom>
        </p:spPr>
      </p:pic>
      <p:sp>
        <p:nvSpPr>
          <p:cNvPr id="8" name="Title 1">
            <a:extLst>
              <a:ext uri="{FF2B5EF4-FFF2-40B4-BE49-F238E27FC236}">
                <a16:creationId xmlns:a16="http://schemas.microsoft.com/office/drawing/2014/main" id="{5E34B2AE-0553-4137-98BD-E155BD509DA5}"/>
              </a:ext>
            </a:extLst>
          </p:cNvPr>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a:solidFill>
                  <a:srgbClr val="680000"/>
                </a:solidFill>
                <a:latin typeface="Arial" panose="020B0604020202020204" pitchFamily="34" charset="0"/>
                <a:cs typeface="Arial" panose="020B0604020202020204" pitchFamily="34" charset="0"/>
              </a:rPr>
              <a:t>Research Gap</a:t>
            </a:r>
            <a:endParaRPr lang="en-US"/>
          </a:p>
        </p:txBody>
      </p:sp>
      <p:sp>
        <p:nvSpPr>
          <p:cNvPr id="4" name="Rectangle 3">
            <a:extLst>
              <a:ext uri="{FF2B5EF4-FFF2-40B4-BE49-F238E27FC236}">
                <a16:creationId xmlns:a16="http://schemas.microsoft.com/office/drawing/2014/main" id="{69975A5E-B9BB-0CC7-3AEA-3AE82BF0DA1A}"/>
              </a:ext>
            </a:extLst>
          </p:cNvPr>
          <p:cNvSpPr/>
          <p:nvPr/>
        </p:nvSpPr>
        <p:spPr>
          <a:xfrm>
            <a:off x="1258454" y="3332998"/>
            <a:ext cx="3011054" cy="2122992"/>
          </a:xfrm>
          <a:prstGeom prst="rect">
            <a:avLst/>
          </a:prstGeom>
          <a:solidFill>
            <a:srgbClr val="C1B1AF">
              <a:alpha val="58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Arial" panose="020B0604020202020204" pitchFamily="34" charset="0"/>
                <a:cs typeface="Arial" panose="020B0604020202020204" pitchFamily="34" charset="0"/>
              </a:rPr>
              <a:t>Most studies focus on barrier safety but often neglect the impact of roadside </a:t>
            </a:r>
            <a:r>
              <a:rPr lang="en-US" b="1">
                <a:solidFill>
                  <a:schemeClr val="tx1"/>
                </a:solidFill>
                <a:latin typeface="Arial" panose="020B0604020202020204" pitchFamily="34" charset="0"/>
                <a:cs typeface="Arial" panose="020B0604020202020204" pitchFamily="34" charset="0"/>
              </a:rPr>
              <a:t>fixed objects</a:t>
            </a:r>
          </a:p>
        </p:txBody>
      </p:sp>
      <p:sp>
        <p:nvSpPr>
          <p:cNvPr id="5" name="Rectangle 4">
            <a:extLst>
              <a:ext uri="{FF2B5EF4-FFF2-40B4-BE49-F238E27FC236}">
                <a16:creationId xmlns:a16="http://schemas.microsoft.com/office/drawing/2014/main" id="{0DE2A84E-1672-B65C-BB0C-AF37A5F9B273}"/>
              </a:ext>
            </a:extLst>
          </p:cNvPr>
          <p:cNvSpPr/>
          <p:nvPr/>
        </p:nvSpPr>
        <p:spPr>
          <a:xfrm>
            <a:off x="4567381" y="3332998"/>
            <a:ext cx="3011055" cy="2122992"/>
          </a:xfrm>
          <a:prstGeom prst="rect">
            <a:avLst/>
          </a:prstGeom>
          <a:solidFill>
            <a:srgbClr val="BD9C71">
              <a:alpha val="41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Arial" panose="020B0604020202020204" pitchFamily="34" charset="0"/>
                <a:cs typeface="Arial" panose="020B0604020202020204" pitchFamily="34" charset="0"/>
              </a:rPr>
              <a:t>Research on rural undivided roads mainly addresses road geometry and pavement, overlook the factors interacting with </a:t>
            </a:r>
            <a:r>
              <a:rPr lang="en-US" b="1">
                <a:solidFill>
                  <a:schemeClr val="tx1"/>
                </a:solidFill>
                <a:latin typeface="Arial" panose="020B0604020202020204" pitchFamily="34" charset="0"/>
                <a:cs typeface="Arial" panose="020B0604020202020204" pitchFamily="34" charset="0"/>
              </a:rPr>
              <a:t>rider behavior</a:t>
            </a:r>
            <a:r>
              <a:rPr lang="en-US">
                <a:solidFill>
                  <a:schemeClr val="tx1"/>
                </a:solidFill>
                <a:latin typeface="Arial" panose="020B0604020202020204" pitchFamily="34" charset="0"/>
                <a:cs typeface="Arial" panose="020B0604020202020204" pitchFamily="34" charset="0"/>
              </a:rPr>
              <a:t>.</a:t>
            </a:r>
          </a:p>
        </p:txBody>
      </p:sp>
      <p:sp>
        <p:nvSpPr>
          <p:cNvPr id="6" name="Rectangle 5">
            <a:extLst>
              <a:ext uri="{FF2B5EF4-FFF2-40B4-BE49-F238E27FC236}">
                <a16:creationId xmlns:a16="http://schemas.microsoft.com/office/drawing/2014/main" id="{14B258A8-0C38-9EEA-9F6F-F9EE5FDD4A11}"/>
              </a:ext>
            </a:extLst>
          </p:cNvPr>
          <p:cNvSpPr/>
          <p:nvPr/>
        </p:nvSpPr>
        <p:spPr>
          <a:xfrm>
            <a:off x="7876310" y="3332997"/>
            <a:ext cx="3011054" cy="2122991"/>
          </a:xfrm>
          <a:prstGeom prst="rect">
            <a:avLst/>
          </a:prstGeom>
          <a:solidFill>
            <a:srgbClr val="768692">
              <a:alpha val="54000"/>
            </a:srgbClr>
          </a:solidFill>
          <a:ln>
            <a:solidFill>
              <a:schemeClr val="accent1">
                <a:shade val="15000"/>
                <a:alpha val="21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Arial" panose="020B0604020202020204" pitchFamily="34" charset="0"/>
                <a:cs typeface="Arial" panose="020B0604020202020204" pitchFamily="34" charset="0"/>
              </a:rPr>
              <a:t>Few studies combine </a:t>
            </a:r>
            <a:r>
              <a:rPr lang="en-US" b="1">
                <a:solidFill>
                  <a:schemeClr val="tx1"/>
                </a:solidFill>
                <a:latin typeface="Arial" panose="020B0604020202020204" pitchFamily="34" charset="0"/>
                <a:cs typeface="Arial" panose="020B0604020202020204" pitchFamily="34" charset="0"/>
              </a:rPr>
              <a:t>topic modeling</a:t>
            </a:r>
            <a:r>
              <a:rPr lang="en-US">
                <a:solidFill>
                  <a:schemeClr val="tx1"/>
                </a:solidFill>
                <a:latin typeface="Arial" panose="020B0604020202020204" pitchFamily="34" charset="0"/>
                <a:cs typeface="Arial" panose="020B0604020202020204" pitchFamily="34" charset="0"/>
              </a:rPr>
              <a:t> from crash narratives with advanced </a:t>
            </a:r>
            <a:r>
              <a:rPr lang="en-US" b="1">
                <a:solidFill>
                  <a:schemeClr val="tx1"/>
                </a:solidFill>
                <a:latin typeface="Arial" panose="020B0604020202020204" pitchFamily="34" charset="0"/>
                <a:cs typeface="Arial" panose="020B0604020202020204" pitchFamily="34" charset="0"/>
              </a:rPr>
              <a:t>econometric models </a:t>
            </a:r>
            <a:r>
              <a:rPr lang="en-US">
                <a:solidFill>
                  <a:schemeClr val="tx1"/>
                </a:solidFill>
                <a:latin typeface="Arial" panose="020B0604020202020204" pitchFamily="34" charset="0"/>
                <a:cs typeface="Arial" panose="020B0604020202020204" pitchFamily="34" charset="0"/>
              </a:rPr>
              <a:t>and</a:t>
            </a:r>
            <a:r>
              <a:rPr lang="en-US" b="1">
                <a:solidFill>
                  <a:schemeClr val="tx1"/>
                </a:solidFill>
                <a:latin typeface="Arial" panose="020B0604020202020204" pitchFamily="34" charset="0"/>
                <a:cs typeface="Arial" panose="020B0604020202020204" pitchFamily="34" charset="0"/>
              </a:rPr>
              <a:t> correspondence analysis</a:t>
            </a:r>
          </a:p>
        </p:txBody>
      </p:sp>
      <p:pic>
        <p:nvPicPr>
          <p:cNvPr id="7" name="Picture 6">
            <a:extLst>
              <a:ext uri="{FF2B5EF4-FFF2-40B4-BE49-F238E27FC236}">
                <a16:creationId xmlns:a16="http://schemas.microsoft.com/office/drawing/2014/main" id="{260239CF-2645-8E35-8E58-EDC5B04368D4}"/>
              </a:ext>
            </a:extLst>
          </p:cNvPr>
          <p:cNvPicPr>
            <a:picLocks noChangeAspect="1"/>
          </p:cNvPicPr>
          <p:nvPr/>
        </p:nvPicPr>
        <p:blipFill>
          <a:blip r:embed="rId4"/>
          <a:srcRect l="18934" t="11313" r="16240" b="15690"/>
          <a:stretch>
            <a:fillRect/>
          </a:stretch>
        </p:blipFill>
        <p:spPr>
          <a:xfrm>
            <a:off x="1950244" y="1977176"/>
            <a:ext cx="1627473" cy="1221732"/>
          </a:xfrm>
          <a:prstGeom prst="rect">
            <a:avLst/>
          </a:prstGeom>
        </p:spPr>
      </p:pic>
      <p:pic>
        <p:nvPicPr>
          <p:cNvPr id="9" name="Picture 8">
            <a:extLst>
              <a:ext uri="{FF2B5EF4-FFF2-40B4-BE49-F238E27FC236}">
                <a16:creationId xmlns:a16="http://schemas.microsoft.com/office/drawing/2014/main" id="{85F0F013-EF5F-2D8B-0644-DA9D8283ABA5}"/>
              </a:ext>
            </a:extLst>
          </p:cNvPr>
          <p:cNvPicPr>
            <a:picLocks noChangeAspect="1"/>
          </p:cNvPicPr>
          <p:nvPr/>
        </p:nvPicPr>
        <p:blipFill>
          <a:blip r:embed="rId5"/>
          <a:srcRect l="10808" t="13738" r="10000" b="17980"/>
          <a:stretch>
            <a:fillRect/>
          </a:stretch>
        </p:blipFill>
        <p:spPr>
          <a:xfrm>
            <a:off x="5394035" y="1977176"/>
            <a:ext cx="1403929" cy="1210531"/>
          </a:xfrm>
          <a:prstGeom prst="rect">
            <a:avLst/>
          </a:prstGeom>
        </p:spPr>
      </p:pic>
      <p:pic>
        <p:nvPicPr>
          <p:cNvPr id="10" name="Picture 9">
            <a:extLst>
              <a:ext uri="{FF2B5EF4-FFF2-40B4-BE49-F238E27FC236}">
                <a16:creationId xmlns:a16="http://schemas.microsoft.com/office/drawing/2014/main" id="{B6D9BE5F-170F-BD62-0438-F21978C8E14D}"/>
              </a:ext>
            </a:extLst>
          </p:cNvPr>
          <p:cNvPicPr>
            <a:picLocks noChangeAspect="1"/>
          </p:cNvPicPr>
          <p:nvPr/>
        </p:nvPicPr>
        <p:blipFill>
          <a:blip r:embed="rId6"/>
          <a:srcRect l="8115" t="11313" r="7306" b="9623"/>
          <a:stretch>
            <a:fillRect/>
          </a:stretch>
        </p:blipFill>
        <p:spPr>
          <a:xfrm>
            <a:off x="8700163" y="2054427"/>
            <a:ext cx="1212331" cy="1133280"/>
          </a:xfrm>
          <a:prstGeom prst="rect">
            <a:avLst/>
          </a:prstGeom>
        </p:spPr>
      </p:pic>
    </p:spTree>
    <p:extLst>
      <p:ext uri="{BB962C8B-B14F-4D97-AF65-F5344CB8AC3E}">
        <p14:creationId xmlns:p14="http://schemas.microsoft.com/office/powerpoint/2010/main" val="10359378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B884CF-049D-723C-6C3B-82293DA7A82F}"/>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4B1EF66C-E138-0122-998F-52135DBBC600}"/>
              </a:ext>
            </a:extLst>
          </p:cNvPr>
          <p:cNvSpPr>
            <a:spLocks noGrp="1"/>
          </p:cNvSpPr>
          <p:nvPr>
            <p:ph type="title"/>
          </p:nvPr>
        </p:nvSpPr>
        <p:spPr>
          <a:xfrm>
            <a:off x="838199" y="365126"/>
            <a:ext cx="10981267" cy="684742"/>
          </a:xfrm>
        </p:spPr>
        <p:txBody>
          <a:bodyPr>
            <a:normAutofit fontScale="90000"/>
          </a:bodyPr>
          <a:lstStyle/>
          <a:p>
            <a:r>
              <a:rPr lang="en-US" b="1">
                <a:solidFill>
                  <a:srgbClr val="680000"/>
                </a:solidFill>
                <a:latin typeface="Arial" panose="020B0604020202020204" pitchFamily="34" charset="0"/>
                <a:cs typeface="Arial" panose="020B0604020202020204" pitchFamily="34" charset="0"/>
              </a:rPr>
              <a:t>References</a:t>
            </a:r>
          </a:p>
        </p:txBody>
      </p:sp>
      <p:sp>
        <p:nvSpPr>
          <p:cNvPr id="2" name="Slide Number Placeholder 1">
            <a:extLst>
              <a:ext uri="{FF2B5EF4-FFF2-40B4-BE49-F238E27FC236}">
                <a16:creationId xmlns:a16="http://schemas.microsoft.com/office/drawing/2014/main" id="{14854046-27AA-0CC9-812E-361ECA572357}"/>
              </a:ext>
            </a:extLst>
          </p:cNvPr>
          <p:cNvSpPr>
            <a:spLocks noGrp="1"/>
          </p:cNvSpPr>
          <p:nvPr>
            <p:ph type="sldNum" sz="quarter" idx="12"/>
          </p:nvPr>
        </p:nvSpPr>
        <p:spPr>
          <a:xfrm>
            <a:off x="8610600" y="6310311"/>
            <a:ext cx="2743200" cy="365125"/>
          </a:xfrm>
        </p:spPr>
        <p:txBody>
          <a:bodyPr/>
          <a:lstStyle/>
          <a:p>
            <a:fld id="{AD813B8F-0C96-4966-B9C2-C2B58D97F9E1}" type="slidenum">
              <a:rPr lang="en-US" sz="1600" smtClean="0"/>
              <a:t>60</a:t>
            </a:fld>
            <a:endParaRPr lang="en-US" sz="1600"/>
          </a:p>
        </p:txBody>
      </p:sp>
      <p:pic>
        <p:nvPicPr>
          <p:cNvPr id="15" name="Picture 14">
            <a:extLst>
              <a:ext uri="{FF2B5EF4-FFF2-40B4-BE49-F238E27FC236}">
                <a16:creationId xmlns:a16="http://schemas.microsoft.com/office/drawing/2014/main" id="{F7FA0928-DDA6-B348-7269-7E613C8AA7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657774"/>
            <a:ext cx="12192000" cy="191434"/>
          </a:xfrm>
          <a:prstGeom prst="rect">
            <a:avLst/>
          </a:prstGeom>
        </p:spPr>
      </p:pic>
      <p:sp>
        <p:nvSpPr>
          <p:cNvPr id="4" name="TextBox 3">
            <a:extLst>
              <a:ext uri="{FF2B5EF4-FFF2-40B4-BE49-F238E27FC236}">
                <a16:creationId xmlns:a16="http://schemas.microsoft.com/office/drawing/2014/main" id="{D4D60621-66D0-A0F5-E4A1-90E4E90C5CE6}"/>
              </a:ext>
            </a:extLst>
          </p:cNvPr>
          <p:cNvSpPr txBox="1"/>
          <p:nvPr/>
        </p:nvSpPr>
        <p:spPr>
          <a:xfrm>
            <a:off x="987552" y="1324051"/>
            <a:ext cx="10168128" cy="5155257"/>
          </a:xfrm>
          <a:prstGeom prst="rect">
            <a:avLst/>
          </a:prstGeom>
          <a:noFill/>
        </p:spPr>
        <p:txBody>
          <a:bodyPr wrap="square" rtlCol="0">
            <a:spAutoFit/>
          </a:bodyPr>
          <a:lstStyle/>
          <a:p>
            <a:pPr marL="228600" marR="0" indent="-228600">
              <a:buNone/>
            </a:pPr>
            <a:r>
              <a:rPr lang="en-US" sz="1100">
                <a:effectLst/>
                <a:latin typeface="Arial" panose="020B0604020202020204" pitchFamily="34" charset="0"/>
                <a:ea typeface="Times New Roman" panose="02020603050405020304" pitchFamily="18" charset="0"/>
                <a:cs typeface="Arial" panose="020B0604020202020204" pitchFamily="34" charset="0"/>
              </a:rPr>
              <a:t>Anastasopoulos, </a:t>
            </a:r>
            <a:r>
              <a:rPr lang="en-US" sz="1100" err="1">
                <a:effectLst/>
                <a:latin typeface="Arial" panose="020B0604020202020204" pitchFamily="34" charset="0"/>
                <a:ea typeface="Times New Roman" panose="02020603050405020304" pitchFamily="18" charset="0"/>
                <a:cs typeface="Arial" panose="020B0604020202020204" pitchFamily="34" charset="0"/>
              </a:rPr>
              <a:t>P.Ch</a:t>
            </a:r>
            <a:r>
              <a:rPr lang="en-US" sz="1100">
                <a:effectLst/>
                <a:latin typeface="Arial" panose="020B0604020202020204" pitchFamily="34" charset="0"/>
                <a:ea typeface="Times New Roman" panose="02020603050405020304" pitchFamily="18" charset="0"/>
                <a:cs typeface="Arial" panose="020B0604020202020204" pitchFamily="34" charset="0"/>
              </a:rPr>
              <a:t>., Mannering, F.L., 2011. An empirical assessment of fixed and random parameter logit models using crash- and non-crash-specific injury data. Accident Analysis &amp; Prevention 43, 1140–1147. https://doi.org/10.1016/j.aap.2010.12.024</a:t>
            </a:r>
          </a:p>
          <a:p>
            <a:pPr marL="228600" marR="0" indent="-228600">
              <a:buNone/>
            </a:pPr>
            <a:r>
              <a:rPr lang="en-US" sz="1100">
                <a:effectLst/>
                <a:latin typeface="Arial" panose="020B0604020202020204" pitchFamily="34" charset="0"/>
                <a:ea typeface="Times New Roman" panose="02020603050405020304" pitchFamily="18" charset="0"/>
                <a:cs typeface="Arial" panose="020B0604020202020204" pitchFamily="34" charset="0"/>
              </a:rPr>
              <a:t>Arnadottir, A.T., </a:t>
            </a:r>
            <a:r>
              <a:rPr lang="en-US" sz="1100" err="1">
                <a:effectLst/>
                <a:latin typeface="Arial" panose="020B0604020202020204" pitchFamily="34" charset="0"/>
                <a:ea typeface="Times New Roman" panose="02020603050405020304" pitchFamily="18" charset="0"/>
                <a:cs typeface="Arial" panose="020B0604020202020204" pitchFamily="34" charset="0"/>
              </a:rPr>
              <a:t>Ulfarsson</a:t>
            </a:r>
            <a:r>
              <a:rPr lang="en-US" sz="1100">
                <a:effectLst/>
                <a:latin typeface="Arial" panose="020B0604020202020204" pitchFamily="34" charset="0"/>
                <a:ea typeface="Times New Roman" panose="02020603050405020304" pitchFamily="18" charset="0"/>
                <a:cs typeface="Arial" panose="020B0604020202020204" pitchFamily="34" charset="0"/>
              </a:rPr>
              <a:t>, G.F., Kim, S., 2025. Single-vehicle injury crashes on rural roads in Iceland: contribution of unforgiving roadsides to fatal and serious injuries of vehicle occupants. Traffic Safety Research 9, e000083–e000083. https://doi.org/10.55329/bkrk9175</a:t>
            </a:r>
          </a:p>
          <a:p>
            <a:pPr marL="228600" marR="0" indent="-228600">
              <a:buNone/>
            </a:pPr>
            <a:r>
              <a:rPr lang="en-US" sz="1100" err="1">
                <a:effectLst/>
                <a:latin typeface="Arial" panose="020B0604020202020204" pitchFamily="34" charset="0"/>
                <a:ea typeface="Times New Roman" panose="02020603050405020304" pitchFamily="18" charset="0"/>
                <a:cs typeface="Arial" panose="020B0604020202020204" pitchFamily="34" charset="0"/>
              </a:rPr>
              <a:t>Ashifur</a:t>
            </a:r>
            <a:r>
              <a:rPr lang="en-US" sz="1100">
                <a:effectLst/>
                <a:latin typeface="Arial" panose="020B0604020202020204" pitchFamily="34" charset="0"/>
                <a:ea typeface="Times New Roman" panose="02020603050405020304" pitchFamily="18" charset="0"/>
                <a:cs typeface="Arial" panose="020B0604020202020204" pitchFamily="34" charset="0"/>
              </a:rPr>
              <a:t> Rahman, M., Das, S., Sun, X., 2022. Using Cluster Correspondence Analysis to Explore Rainy Weather Crashes in Louisiana. Transportation Research Record 2676, 159–173. https://doi.org/10.1177/03611981221082582</a:t>
            </a:r>
          </a:p>
          <a:p>
            <a:pPr marL="228600" marR="0" indent="-228600">
              <a:buNone/>
            </a:pPr>
            <a:r>
              <a:rPr lang="en-US" sz="1100">
                <a:effectLst/>
                <a:latin typeface="Arial" panose="020B0604020202020204" pitchFamily="34" charset="0"/>
                <a:ea typeface="Times New Roman" panose="02020603050405020304" pitchFamily="18" charset="0"/>
                <a:cs typeface="Arial" panose="020B0604020202020204" pitchFamily="34" charset="0"/>
              </a:rPr>
              <a:t>Behnood, A., Mannering, F., 2017. The effect of passengers on driver-injury severities in single-vehicle crashes: A random parameters heterogeneity-in-means approach. Analytic Methods in Accident Research. https://doi.org/10.1016/j.amar.2017.04.001</a:t>
            </a:r>
          </a:p>
          <a:p>
            <a:pPr marL="228600" marR="0" indent="-228600">
              <a:buNone/>
            </a:pPr>
            <a:r>
              <a:rPr lang="en-US" sz="1100">
                <a:effectLst/>
                <a:latin typeface="Arial" panose="020B0604020202020204" pitchFamily="34" charset="0"/>
                <a:ea typeface="Times New Roman" panose="02020603050405020304" pitchFamily="18" charset="0"/>
                <a:cs typeface="Arial" panose="020B0604020202020204" pitchFamily="34" charset="0"/>
              </a:rPr>
              <a:t>Bhat, C.R., 2001. Quasi-random maximum simulated likelihood estimation of the mixed multinomial logit model. Transportation Research Part B: Methodological 35, 677–693. https://doi.org/10.1016/S0191-2615(00)00014-X</a:t>
            </a:r>
          </a:p>
          <a:p>
            <a:pPr marL="228600" marR="0" indent="-228600">
              <a:buNone/>
            </a:pPr>
            <a:r>
              <a:rPr lang="en-US" sz="1100">
                <a:effectLst/>
                <a:latin typeface="Arial" panose="020B0604020202020204" pitchFamily="34" charset="0"/>
                <a:ea typeface="Times New Roman" panose="02020603050405020304" pitchFamily="18" charset="0"/>
                <a:cs typeface="Arial" panose="020B0604020202020204" pitchFamily="34" charset="0"/>
              </a:rPr>
              <a:t>Blei, D.M., Ng, A.Y., Jordan, M.I., 2003. Latent Dirichlet Allocation. Journal of Machine Learning Research.</a:t>
            </a:r>
          </a:p>
          <a:p>
            <a:pPr marL="228600" marR="0" indent="-228600">
              <a:buNone/>
            </a:pPr>
            <a:r>
              <a:rPr lang="en-US" sz="1100">
                <a:effectLst/>
                <a:latin typeface="Arial" panose="020B0604020202020204" pitchFamily="34" charset="0"/>
                <a:ea typeface="Times New Roman" panose="02020603050405020304" pitchFamily="18" charset="0"/>
                <a:cs typeface="Arial" panose="020B0604020202020204" pitchFamily="34" charset="0"/>
              </a:rPr>
              <a:t>Carvalho, H.B.D., </a:t>
            </a:r>
            <a:r>
              <a:rPr lang="en-US" sz="1100" err="1">
                <a:effectLst/>
                <a:latin typeface="Arial" panose="020B0604020202020204" pitchFamily="34" charset="0"/>
                <a:ea typeface="Times New Roman" panose="02020603050405020304" pitchFamily="18" charset="0"/>
                <a:cs typeface="Arial" panose="020B0604020202020204" pitchFamily="34" charset="0"/>
              </a:rPr>
              <a:t>Andreuccetti</a:t>
            </a:r>
            <a:r>
              <a:rPr lang="en-US" sz="1100">
                <a:effectLst/>
                <a:latin typeface="Arial" panose="020B0604020202020204" pitchFamily="34" charset="0"/>
                <a:ea typeface="Times New Roman" panose="02020603050405020304" pitchFamily="18" charset="0"/>
                <a:cs typeface="Arial" panose="020B0604020202020204" pitchFamily="34" charset="0"/>
              </a:rPr>
              <a:t>, G., Rezende, M.R., Bernini, C., Silva, J.S., Leyton, V., </a:t>
            </a:r>
            <a:r>
              <a:rPr lang="en-US" sz="1100" err="1">
                <a:effectLst/>
                <a:latin typeface="Arial" panose="020B0604020202020204" pitchFamily="34" charset="0"/>
                <a:ea typeface="Times New Roman" panose="02020603050405020304" pitchFamily="18" charset="0"/>
                <a:cs typeface="Arial" panose="020B0604020202020204" pitchFamily="34" charset="0"/>
              </a:rPr>
              <a:t>D’Andréa</a:t>
            </a:r>
            <a:r>
              <a:rPr lang="en-US" sz="1100">
                <a:effectLst/>
                <a:latin typeface="Arial" panose="020B0604020202020204" pitchFamily="34" charset="0"/>
                <a:ea typeface="Times New Roman" panose="02020603050405020304" pitchFamily="18" charset="0"/>
                <a:cs typeface="Arial" panose="020B0604020202020204" pitchFamily="34" charset="0"/>
              </a:rPr>
              <a:t> Greve, J.M., 2016. Alcohol and drug involvement in motorcycle driver injuries in the city of Sao Paulo, Brazil: Analysis of crash culpability and other associated factors. Drug and Alcohol Dependence 162, 199–205. https://doi.org/10.1016/j.drugalcdep.2016.03.007</a:t>
            </a:r>
          </a:p>
          <a:p>
            <a:pPr marL="228600" marR="0" indent="-228600">
              <a:buNone/>
            </a:pPr>
            <a:r>
              <a:rPr lang="en-US" sz="1100">
                <a:effectLst/>
                <a:latin typeface="Arial" panose="020B0604020202020204" pitchFamily="34" charset="0"/>
                <a:ea typeface="Times New Roman" panose="02020603050405020304" pitchFamily="18" charset="0"/>
                <a:cs typeface="Arial" panose="020B0604020202020204" pitchFamily="34" charset="0"/>
              </a:rPr>
              <a:t>Chakraborty, R., Das, S., Mimi, M.S., </a:t>
            </a:r>
            <a:r>
              <a:rPr lang="en-US" sz="1100" err="1">
                <a:effectLst/>
                <a:latin typeface="Arial" panose="020B0604020202020204" pitchFamily="34" charset="0"/>
                <a:ea typeface="Times New Roman" panose="02020603050405020304" pitchFamily="18" charset="0"/>
                <a:cs typeface="Arial" panose="020B0604020202020204" pitchFamily="34" charset="0"/>
              </a:rPr>
              <a:t>Kutela</a:t>
            </a:r>
            <a:r>
              <a:rPr lang="en-US" sz="1100">
                <a:effectLst/>
                <a:latin typeface="Arial" panose="020B0604020202020204" pitchFamily="34" charset="0"/>
                <a:ea typeface="Times New Roman" panose="02020603050405020304" pitchFamily="18" charset="0"/>
                <a:cs typeface="Arial" panose="020B0604020202020204" pitchFamily="34" charset="0"/>
              </a:rPr>
              <a:t>, B., 2025a. Investigating Factor Associations in Barrier Crashes through Cluster Correspondence Analysis. Transportation Research Record 2679, 860–879. https://doi.org/10.1177/03611981241297976</a:t>
            </a:r>
          </a:p>
          <a:p>
            <a:pPr marL="228600" marR="0" indent="-228600">
              <a:buNone/>
            </a:pPr>
            <a:r>
              <a:rPr lang="en-US" sz="1100">
                <a:effectLst/>
                <a:latin typeface="Arial" panose="020B0604020202020204" pitchFamily="34" charset="0"/>
                <a:ea typeface="Times New Roman" panose="02020603050405020304" pitchFamily="18" charset="0"/>
                <a:cs typeface="Arial" panose="020B0604020202020204" pitchFamily="34" charset="0"/>
              </a:rPr>
              <a:t>Chakraborty, R., Das, S., Mimi, M.S., </a:t>
            </a:r>
            <a:r>
              <a:rPr lang="en-US" sz="1100" err="1">
                <a:effectLst/>
                <a:latin typeface="Arial" panose="020B0604020202020204" pitchFamily="34" charset="0"/>
                <a:ea typeface="Times New Roman" panose="02020603050405020304" pitchFamily="18" charset="0"/>
                <a:cs typeface="Arial" panose="020B0604020202020204" pitchFamily="34" charset="0"/>
              </a:rPr>
              <a:t>Kutela</a:t>
            </a:r>
            <a:r>
              <a:rPr lang="en-US" sz="1100">
                <a:effectLst/>
                <a:latin typeface="Arial" panose="020B0604020202020204" pitchFamily="34" charset="0"/>
                <a:ea typeface="Times New Roman" panose="02020603050405020304" pitchFamily="18" charset="0"/>
                <a:cs typeface="Arial" panose="020B0604020202020204" pitchFamily="34" charset="0"/>
              </a:rPr>
              <a:t>, B., 2024. Investigating Factor Associations in Barrier Crashes through Cluster Correspondence Analysis. Transportation Research Record: Journal of the Transportation Research Board. https://doi.org/10.1177/03611981241297976</a:t>
            </a:r>
          </a:p>
          <a:p>
            <a:pPr marL="228600" marR="0" indent="-228600">
              <a:buNone/>
            </a:pPr>
            <a:r>
              <a:rPr lang="en-US" sz="1100">
                <a:effectLst/>
                <a:latin typeface="Arial" panose="020B0604020202020204" pitchFamily="34" charset="0"/>
                <a:ea typeface="Times New Roman" panose="02020603050405020304" pitchFamily="18" charset="0"/>
                <a:cs typeface="Arial" panose="020B0604020202020204" pitchFamily="34" charset="0"/>
              </a:rPr>
              <a:t>Chakraborty, R., Mills, D., Das, S., 2025b. Children on wheels: Identifying crash determinants using cluster correspondence analysis. Accident Analysis &amp; Prevention 216. https://doi.org/10.1016/j.aap.2025.108025</a:t>
            </a:r>
          </a:p>
          <a:p>
            <a:pPr marL="228600" marR="0" indent="-228600">
              <a:buNone/>
            </a:pPr>
            <a:r>
              <a:rPr lang="en-US" sz="1100">
                <a:effectLst/>
                <a:latin typeface="Arial" panose="020B0604020202020204" pitchFamily="34" charset="0"/>
                <a:ea typeface="Times New Roman" panose="02020603050405020304" pitchFamily="18" charset="0"/>
                <a:cs typeface="Arial" panose="020B0604020202020204" pitchFamily="34" charset="0"/>
              </a:rPr>
              <a:t>Chen, T., He, T., </a:t>
            </a:r>
            <a:r>
              <a:rPr lang="en-US" sz="1100" err="1">
                <a:effectLst/>
                <a:latin typeface="Arial" panose="020B0604020202020204" pitchFamily="34" charset="0"/>
                <a:ea typeface="Times New Roman" panose="02020603050405020304" pitchFamily="18" charset="0"/>
                <a:cs typeface="Arial" panose="020B0604020202020204" pitchFamily="34" charset="0"/>
              </a:rPr>
              <a:t>Benesty</a:t>
            </a:r>
            <a:r>
              <a:rPr lang="en-US" sz="1100">
                <a:effectLst/>
                <a:latin typeface="Arial" panose="020B0604020202020204" pitchFamily="34" charset="0"/>
                <a:ea typeface="Times New Roman" panose="02020603050405020304" pitchFamily="18" charset="0"/>
                <a:cs typeface="Arial" panose="020B0604020202020204" pitchFamily="34" charset="0"/>
              </a:rPr>
              <a:t>, M., </a:t>
            </a:r>
            <a:r>
              <a:rPr lang="en-US" sz="1100" err="1">
                <a:effectLst/>
                <a:latin typeface="Arial" panose="020B0604020202020204" pitchFamily="34" charset="0"/>
                <a:ea typeface="Times New Roman" panose="02020603050405020304" pitchFamily="18" charset="0"/>
                <a:cs typeface="Arial" panose="020B0604020202020204" pitchFamily="34" charset="0"/>
              </a:rPr>
              <a:t>Khotilovich</a:t>
            </a:r>
            <a:r>
              <a:rPr lang="en-US" sz="1100">
                <a:effectLst/>
                <a:latin typeface="Arial" panose="020B0604020202020204" pitchFamily="34" charset="0"/>
                <a:ea typeface="Times New Roman" panose="02020603050405020304" pitchFamily="18" charset="0"/>
                <a:cs typeface="Arial" panose="020B0604020202020204" pitchFamily="34" charset="0"/>
              </a:rPr>
              <a:t>, V., Tang, Y., Cho, H., Chen, K., Mitchell, R., </a:t>
            </a:r>
            <a:r>
              <a:rPr lang="en-US" sz="1100" err="1">
                <a:effectLst/>
                <a:latin typeface="Arial" panose="020B0604020202020204" pitchFamily="34" charset="0"/>
                <a:ea typeface="Times New Roman" panose="02020603050405020304" pitchFamily="18" charset="0"/>
                <a:cs typeface="Arial" panose="020B0604020202020204" pitchFamily="34" charset="0"/>
              </a:rPr>
              <a:t>Cano</a:t>
            </a:r>
            <a:r>
              <a:rPr lang="en-US" sz="1100">
                <a:effectLst/>
                <a:latin typeface="Arial" panose="020B0604020202020204" pitchFamily="34" charset="0"/>
                <a:ea typeface="Times New Roman" panose="02020603050405020304" pitchFamily="18" charset="0"/>
                <a:cs typeface="Arial" panose="020B0604020202020204" pitchFamily="34" charset="0"/>
              </a:rPr>
              <a:t>, I., Zhou, T., Li, M., Xie, J., Lin, M., Geng, Y., Li, Y., Yuan, J., implementation), </a:t>
            </a:r>
            <a:r>
              <a:rPr lang="en-US" sz="1100" err="1">
                <a:effectLst/>
                <a:latin typeface="Arial" panose="020B0604020202020204" pitchFamily="34" charset="0"/>
                <a:ea typeface="Times New Roman" panose="02020603050405020304" pitchFamily="18" charset="0"/>
                <a:cs typeface="Arial" panose="020B0604020202020204" pitchFamily="34" charset="0"/>
              </a:rPr>
              <a:t>Xgb</a:t>
            </a:r>
            <a:r>
              <a:rPr lang="en-US" sz="1100">
                <a:effectLst/>
                <a:latin typeface="Arial" panose="020B0604020202020204" pitchFamily="34" charset="0"/>
                <a:ea typeface="Times New Roman" panose="02020603050405020304" pitchFamily="18" charset="0"/>
                <a:cs typeface="Arial" panose="020B0604020202020204" pitchFamily="34" charset="0"/>
              </a:rPr>
              <a:t>. contributors (base </a:t>
            </a:r>
            <a:r>
              <a:rPr lang="en-US" sz="1100" err="1">
                <a:effectLst/>
                <a:latin typeface="Arial" panose="020B0604020202020204" pitchFamily="34" charset="0"/>
                <a:ea typeface="Times New Roman" panose="02020603050405020304" pitchFamily="18" charset="0"/>
                <a:cs typeface="Arial" panose="020B0604020202020204" pitchFamily="34" charset="0"/>
              </a:rPr>
              <a:t>Xgb</a:t>
            </a:r>
            <a:r>
              <a:rPr lang="en-US" sz="1100">
                <a:effectLst/>
                <a:latin typeface="Arial" panose="020B0604020202020204" pitchFamily="34" charset="0"/>
                <a:ea typeface="Times New Roman" panose="02020603050405020304" pitchFamily="18" charset="0"/>
                <a:cs typeface="Arial" panose="020B0604020202020204" pitchFamily="34" charset="0"/>
              </a:rPr>
              <a:t>., 2024. </a:t>
            </a:r>
            <a:r>
              <a:rPr lang="en-US" sz="1100" err="1">
                <a:effectLst/>
                <a:latin typeface="Arial" panose="020B0604020202020204" pitchFamily="34" charset="0"/>
                <a:ea typeface="Times New Roman" panose="02020603050405020304" pitchFamily="18" charset="0"/>
                <a:cs typeface="Arial" panose="020B0604020202020204" pitchFamily="34" charset="0"/>
              </a:rPr>
              <a:t>xgboost</a:t>
            </a:r>
            <a:r>
              <a:rPr lang="en-US" sz="1100">
                <a:effectLst/>
                <a:latin typeface="Arial" panose="020B0604020202020204" pitchFamily="34" charset="0"/>
                <a:ea typeface="Times New Roman" panose="02020603050405020304" pitchFamily="18" charset="0"/>
                <a:cs typeface="Arial" panose="020B0604020202020204" pitchFamily="34" charset="0"/>
              </a:rPr>
              <a:t>: Extreme Gradient Boosting.</a:t>
            </a:r>
          </a:p>
          <a:p>
            <a:pPr marL="228600" marR="0" indent="-228600">
              <a:buNone/>
            </a:pPr>
            <a:r>
              <a:rPr lang="en-US" sz="1100">
                <a:effectLst/>
                <a:latin typeface="Arial" panose="020B0604020202020204" pitchFamily="34" charset="0"/>
                <a:ea typeface="Times New Roman" panose="02020603050405020304" pitchFamily="18" charset="0"/>
                <a:cs typeface="Arial" panose="020B0604020202020204" pitchFamily="34" charset="0"/>
              </a:rPr>
              <a:t>Cheng, A.S.K., Ng, T.C.K., Lee, H.C., 2011. A comparison of the hazard perception ability of accident-involved and accident-free motorcycle riders. Accident Analysis &amp; Prevention 43, 1464–1471. https://doi.org/10.1016/j.aap.2011.02.024</a:t>
            </a:r>
          </a:p>
          <a:p>
            <a:pPr marL="228600" marR="0" indent="-228600">
              <a:buNone/>
            </a:pPr>
            <a:r>
              <a:rPr lang="en-US" sz="1100">
                <a:effectLst/>
                <a:latin typeface="Arial" panose="020B0604020202020204" pitchFamily="34" charset="0"/>
                <a:ea typeface="Times New Roman" panose="02020603050405020304" pitchFamily="18" charset="0"/>
                <a:cs typeface="Arial" panose="020B0604020202020204" pitchFamily="34" charset="0"/>
              </a:rPr>
              <a:t>Christian, J.M., Thomas, R.F., </a:t>
            </a:r>
            <a:r>
              <a:rPr lang="en-US" sz="1100" err="1">
                <a:effectLst/>
                <a:latin typeface="Arial" panose="020B0604020202020204" pitchFamily="34" charset="0"/>
                <a:ea typeface="Times New Roman" panose="02020603050405020304" pitchFamily="18" charset="0"/>
                <a:cs typeface="Arial" panose="020B0604020202020204" pitchFamily="34" charset="0"/>
              </a:rPr>
              <a:t>Scarbecz</a:t>
            </a:r>
            <a:r>
              <a:rPr lang="en-US" sz="1100">
                <a:effectLst/>
                <a:latin typeface="Arial" panose="020B0604020202020204" pitchFamily="34" charset="0"/>
                <a:ea typeface="Times New Roman" panose="02020603050405020304" pitchFamily="18" charset="0"/>
                <a:cs typeface="Arial" panose="020B0604020202020204" pitchFamily="34" charset="0"/>
              </a:rPr>
              <a:t>, M., 2014. The Incidence and Pattern of Maxillofacial Injuries in Helmeted Versus Non-Helmeted Motorcycle Accident Patients. Journal of Oral and Maxillofacial Surgery 72, 2503–2506. https://doi.org/10.1016/j.joms.2014.07.015</a:t>
            </a:r>
          </a:p>
          <a:p>
            <a:pPr marL="228600" marR="0" indent="-228600">
              <a:buNone/>
            </a:pPr>
            <a:r>
              <a:rPr lang="en-US" sz="1100" err="1">
                <a:effectLst/>
                <a:latin typeface="Arial" panose="020B0604020202020204" pitchFamily="34" charset="0"/>
                <a:ea typeface="Times New Roman" panose="02020603050405020304" pitchFamily="18" charset="0"/>
                <a:cs typeface="Arial" panose="020B0604020202020204" pitchFamily="34" charset="0"/>
              </a:rPr>
              <a:t>Damsere</a:t>
            </a:r>
            <a:r>
              <a:rPr lang="en-US" sz="1100">
                <a:effectLst/>
                <a:latin typeface="Arial" panose="020B0604020202020204" pitchFamily="34" charset="0"/>
                <a:ea typeface="Times New Roman" panose="02020603050405020304" pitchFamily="18" charset="0"/>
                <a:cs typeface="Arial" panose="020B0604020202020204" pitchFamily="34" charset="0"/>
              </a:rPr>
              <a:t>-Derry, J., Ebel, B.E., Mock, C.N., </a:t>
            </a:r>
            <a:r>
              <a:rPr lang="en-US" sz="1100" err="1">
                <a:effectLst/>
                <a:latin typeface="Arial" panose="020B0604020202020204" pitchFamily="34" charset="0"/>
                <a:ea typeface="Times New Roman" panose="02020603050405020304" pitchFamily="18" charset="0"/>
                <a:cs typeface="Arial" panose="020B0604020202020204" pitchFamily="34" charset="0"/>
              </a:rPr>
              <a:t>Afukaar</a:t>
            </a:r>
            <a:r>
              <a:rPr lang="en-US" sz="1100">
                <a:effectLst/>
                <a:latin typeface="Arial" panose="020B0604020202020204" pitchFamily="34" charset="0"/>
                <a:ea typeface="Times New Roman" panose="02020603050405020304" pitchFamily="18" charset="0"/>
                <a:cs typeface="Arial" panose="020B0604020202020204" pitchFamily="34" charset="0"/>
              </a:rPr>
              <a:t>, F., Donkor, P., </a:t>
            </a:r>
            <a:r>
              <a:rPr lang="en-US" sz="1100" err="1">
                <a:effectLst/>
                <a:latin typeface="Arial" panose="020B0604020202020204" pitchFamily="34" charset="0"/>
                <a:ea typeface="Times New Roman" panose="02020603050405020304" pitchFamily="18" charset="0"/>
                <a:cs typeface="Arial" panose="020B0604020202020204" pitchFamily="34" charset="0"/>
              </a:rPr>
              <a:t>Kalowole</a:t>
            </a:r>
            <a:r>
              <a:rPr lang="en-US" sz="1100">
                <a:effectLst/>
                <a:latin typeface="Arial" panose="020B0604020202020204" pitchFamily="34" charset="0"/>
                <a:ea typeface="Times New Roman" panose="02020603050405020304" pitchFamily="18" charset="0"/>
                <a:cs typeface="Arial" panose="020B0604020202020204" pitchFamily="34" charset="0"/>
              </a:rPr>
              <a:t>, T.O., 2019. Evaluation of the effectiveness of traffic calming measures on vehicle speeds and pedestrian injury severity in Ghana. Traffic Injury Prevention. https://doi.org/10.1080/15389588.2019.1581925</a:t>
            </a:r>
          </a:p>
          <a:p>
            <a:pPr indent="-228600"/>
            <a:endParaRPr lang="en-US" sz="10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0906423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7810D4-5951-07F5-C1A5-CFEAEB54E2D2}"/>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BC3287DA-6A4C-17D0-C3B1-5592F1A361DC}"/>
              </a:ext>
            </a:extLst>
          </p:cNvPr>
          <p:cNvSpPr>
            <a:spLocks noGrp="1"/>
          </p:cNvSpPr>
          <p:nvPr>
            <p:ph type="title"/>
          </p:nvPr>
        </p:nvSpPr>
        <p:spPr>
          <a:xfrm>
            <a:off x="838199" y="365126"/>
            <a:ext cx="10981267" cy="684742"/>
          </a:xfrm>
        </p:spPr>
        <p:txBody>
          <a:bodyPr>
            <a:normAutofit fontScale="90000"/>
          </a:bodyPr>
          <a:lstStyle/>
          <a:p>
            <a:r>
              <a:rPr lang="en-US" b="1">
                <a:solidFill>
                  <a:srgbClr val="680000"/>
                </a:solidFill>
                <a:latin typeface="Arial" panose="020B0604020202020204" pitchFamily="34" charset="0"/>
                <a:cs typeface="Arial" panose="020B0604020202020204" pitchFamily="34" charset="0"/>
              </a:rPr>
              <a:t>References</a:t>
            </a:r>
          </a:p>
        </p:txBody>
      </p:sp>
      <p:sp>
        <p:nvSpPr>
          <p:cNvPr id="2" name="Slide Number Placeholder 1">
            <a:extLst>
              <a:ext uri="{FF2B5EF4-FFF2-40B4-BE49-F238E27FC236}">
                <a16:creationId xmlns:a16="http://schemas.microsoft.com/office/drawing/2014/main" id="{53B2795A-3328-372E-A4FE-1D2FFC8234BA}"/>
              </a:ext>
            </a:extLst>
          </p:cNvPr>
          <p:cNvSpPr>
            <a:spLocks noGrp="1"/>
          </p:cNvSpPr>
          <p:nvPr>
            <p:ph type="sldNum" sz="quarter" idx="12"/>
          </p:nvPr>
        </p:nvSpPr>
        <p:spPr>
          <a:xfrm>
            <a:off x="8610600" y="6310311"/>
            <a:ext cx="2743200" cy="365125"/>
          </a:xfrm>
        </p:spPr>
        <p:txBody>
          <a:bodyPr/>
          <a:lstStyle/>
          <a:p>
            <a:fld id="{AD813B8F-0C96-4966-B9C2-C2B58D97F9E1}" type="slidenum">
              <a:rPr lang="en-US" sz="1600" smtClean="0"/>
              <a:t>61</a:t>
            </a:fld>
            <a:endParaRPr lang="en-US" sz="1600"/>
          </a:p>
        </p:txBody>
      </p:sp>
      <p:pic>
        <p:nvPicPr>
          <p:cNvPr id="15" name="Picture 14">
            <a:extLst>
              <a:ext uri="{FF2B5EF4-FFF2-40B4-BE49-F238E27FC236}">
                <a16:creationId xmlns:a16="http://schemas.microsoft.com/office/drawing/2014/main" id="{9472E2E2-CCD4-D842-3388-C1DE219F05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673163"/>
            <a:ext cx="12192000" cy="191434"/>
          </a:xfrm>
          <a:prstGeom prst="rect">
            <a:avLst/>
          </a:prstGeom>
        </p:spPr>
      </p:pic>
      <p:sp>
        <p:nvSpPr>
          <p:cNvPr id="4" name="TextBox 3">
            <a:extLst>
              <a:ext uri="{FF2B5EF4-FFF2-40B4-BE49-F238E27FC236}">
                <a16:creationId xmlns:a16="http://schemas.microsoft.com/office/drawing/2014/main" id="{1DF6240B-7AC7-F9E2-7D98-C2531BED1562}"/>
              </a:ext>
            </a:extLst>
          </p:cNvPr>
          <p:cNvSpPr txBox="1"/>
          <p:nvPr/>
        </p:nvSpPr>
        <p:spPr>
          <a:xfrm>
            <a:off x="987552" y="1324051"/>
            <a:ext cx="10168128" cy="5170646"/>
          </a:xfrm>
          <a:prstGeom prst="rect">
            <a:avLst/>
          </a:prstGeom>
          <a:noFill/>
        </p:spPr>
        <p:txBody>
          <a:bodyPr wrap="square" rtlCol="0">
            <a:spAutoFit/>
          </a:bodyPr>
          <a:lstStyle/>
          <a:p>
            <a:pPr marL="228600" indent="-228600"/>
            <a:r>
              <a:rPr lang="en-US" sz="1100">
                <a:latin typeface="Arial" panose="020B0604020202020204" pitchFamily="34" charset="0"/>
                <a:cs typeface="Arial" panose="020B0604020202020204" pitchFamily="34" charset="0"/>
              </a:rPr>
              <a:t>Das, S., 2021a. Identifying key patterns in motorcycle crashes: findings from taxicab correspondence analysis. </a:t>
            </a:r>
            <a:r>
              <a:rPr lang="en-US" sz="1100" err="1">
                <a:latin typeface="Arial" panose="020B0604020202020204" pitchFamily="34" charset="0"/>
                <a:cs typeface="Arial" panose="020B0604020202020204" pitchFamily="34" charset="0"/>
              </a:rPr>
              <a:t>Transportmetrica</a:t>
            </a:r>
            <a:r>
              <a:rPr lang="en-US" sz="1100">
                <a:latin typeface="Arial" panose="020B0604020202020204" pitchFamily="34" charset="0"/>
                <a:cs typeface="Arial" panose="020B0604020202020204" pitchFamily="34" charset="0"/>
              </a:rPr>
              <a:t> A: Transport Science 17, 593–614. https://doi.org/10.1080/23249935.2020.1802362</a:t>
            </a:r>
          </a:p>
          <a:p>
            <a:pPr marL="228600" indent="-228600"/>
            <a:r>
              <a:rPr lang="en-US" sz="1100">
                <a:latin typeface="Arial" panose="020B0604020202020204" pitchFamily="34" charset="0"/>
                <a:cs typeface="Arial" panose="020B0604020202020204" pitchFamily="34" charset="0"/>
              </a:rPr>
              <a:t>Das, S., 2021b. Identifying key patterns in motorcycle crashes: findings from taxicab correspondence analysis. </a:t>
            </a:r>
            <a:r>
              <a:rPr lang="en-US" sz="1100" err="1">
                <a:latin typeface="Arial" panose="020B0604020202020204" pitchFamily="34" charset="0"/>
                <a:cs typeface="Arial" panose="020B0604020202020204" pitchFamily="34" charset="0"/>
              </a:rPr>
              <a:t>Transportmetrica</a:t>
            </a:r>
            <a:r>
              <a:rPr lang="en-US" sz="1100">
                <a:latin typeface="Arial" panose="020B0604020202020204" pitchFamily="34" charset="0"/>
                <a:cs typeface="Arial" panose="020B0604020202020204" pitchFamily="34" charset="0"/>
              </a:rPr>
              <a:t> A: Transport Science 17, 593–614. https://doi.org/10.1080/23249935.2020.1802362</a:t>
            </a:r>
          </a:p>
          <a:p>
            <a:pPr marL="228600" indent="-228600"/>
            <a:r>
              <a:rPr lang="en-US" sz="1100">
                <a:latin typeface="Arial" panose="020B0604020202020204" pitchFamily="34" charset="0"/>
                <a:cs typeface="Arial" panose="020B0604020202020204" pitchFamily="34" charset="0"/>
              </a:rPr>
              <a:t>Das, S., Avelar, R., Dixon, K., Sun, X., 2018. Investigation on the wrong way driving crash patterns using multiple correspondence analysis. Accident Analysis &amp; Prevention 111, 43–55. https://doi.org/10.1016/j.aap.2017.11.016</a:t>
            </a:r>
          </a:p>
          <a:p>
            <a:pPr marL="228600" indent="-228600"/>
            <a:r>
              <a:rPr lang="en-US" sz="1100">
                <a:latin typeface="Arial" panose="020B0604020202020204" pitchFamily="34" charset="0"/>
                <a:cs typeface="Arial" panose="020B0604020202020204" pitchFamily="34" charset="0"/>
              </a:rPr>
              <a:t>Das, S., Dutta, A., </a:t>
            </a:r>
            <a:r>
              <a:rPr lang="en-US" sz="1100" err="1">
                <a:latin typeface="Arial" panose="020B0604020202020204" pitchFamily="34" charset="0"/>
                <a:cs typeface="Arial" panose="020B0604020202020204" pitchFamily="34" charset="0"/>
              </a:rPr>
              <a:t>Tsapakis</a:t>
            </a:r>
            <a:r>
              <a:rPr lang="en-US" sz="1100">
                <a:latin typeface="Arial" panose="020B0604020202020204" pitchFamily="34" charset="0"/>
                <a:cs typeface="Arial" panose="020B0604020202020204" pitchFamily="34" charset="0"/>
              </a:rPr>
              <a:t>, I., 2021. Topic Models from Crash Narrative Reports of Motorcycle Crash Causation Study. Transportation Research Record: Journal of the Transportation Research Board 2675, pp-449-462. https://doi.org/10.1177/03611981211002523</a:t>
            </a:r>
          </a:p>
          <a:p>
            <a:pPr marL="228600" indent="-228600"/>
            <a:r>
              <a:rPr lang="en-US" sz="1100">
                <a:latin typeface="Arial" panose="020B0604020202020204" pitchFamily="34" charset="0"/>
                <a:cs typeface="Arial" panose="020B0604020202020204" pitchFamily="34" charset="0"/>
              </a:rPr>
              <a:t>Das, S., </a:t>
            </a:r>
            <a:r>
              <a:rPr lang="en-US" sz="1100" err="1">
                <a:latin typeface="Arial" panose="020B0604020202020204" pitchFamily="34" charset="0"/>
                <a:cs typeface="Arial" panose="020B0604020202020204" pitchFamily="34" charset="0"/>
              </a:rPr>
              <a:t>Dzinyela</a:t>
            </a:r>
            <a:r>
              <a:rPr lang="en-US" sz="1100">
                <a:latin typeface="Arial" panose="020B0604020202020204" pitchFamily="34" charset="0"/>
                <a:cs typeface="Arial" panose="020B0604020202020204" pitchFamily="34" charset="0"/>
              </a:rPr>
              <a:t>, R., Liu, J., </a:t>
            </a:r>
            <a:r>
              <a:rPr lang="en-US" sz="1100" err="1">
                <a:latin typeface="Arial" panose="020B0604020202020204" pitchFamily="34" charset="0"/>
                <a:cs typeface="Arial" panose="020B0604020202020204" pitchFamily="34" charset="0"/>
              </a:rPr>
              <a:t>Dadashova</a:t>
            </a:r>
            <a:r>
              <a:rPr lang="en-US" sz="1100">
                <a:latin typeface="Arial" panose="020B0604020202020204" pitchFamily="34" charset="0"/>
                <a:cs typeface="Arial" panose="020B0604020202020204" pitchFamily="34" charset="0"/>
              </a:rPr>
              <a:t>, B., Silvestri-Dobrovolny, C., 2024a. Understanding patterns of factor influences in motorcycle crashes with fixed objects. Journal of Transportation Safety &amp; Security 1–27. https://doi.org/10.1080/19439962.2024.2429077</a:t>
            </a:r>
          </a:p>
          <a:p>
            <a:pPr marL="228600" indent="-228600"/>
            <a:r>
              <a:rPr lang="en-US" sz="1100">
                <a:latin typeface="Arial" panose="020B0604020202020204" pitchFamily="34" charset="0"/>
                <a:cs typeface="Arial" panose="020B0604020202020204" pitchFamily="34" charset="0"/>
              </a:rPr>
              <a:t>Das, S., </a:t>
            </a:r>
            <a:r>
              <a:rPr lang="en-US" sz="1100" err="1">
                <a:latin typeface="Arial" panose="020B0604020202020204" pitchFamily="34" charset="0"/>
                <a:cs typeface="Arial" panose="020B0604020202020204" pitchFamily="34" charset="0"/>
              </a:rPr>
              <a:t>Dzinyela</a:t>
            </a:r>
            <a:r>
              <a:rPr lang="en-US" sz="1100">
                <a:latin typeface="Arial" panose="020B0604020202020204" pitchFamily="34" charset="0"/>
                <a:cs typeface="Arial" panose="020B0604020202020204" pitchFamily="34" charset="0"/>
              </a:rPr>
              <a:t> ,Richard, Liu ,Jinli, </a:t>
            </a:r>
            <a:r>
              <a:rPr lang="en-US" sz="1100" err="1">
                <a:latin typeface="Arial" panose="020B0604020202020204" pitchFamily="34" charset="0"/>
                <a:cs typeface="Arial" panose="020B0604020202020204" pitchFamily="34" charset="0"/>
              </a:rPr>
              <a:t>Dadashova</a:t>
            </a:r>
            <a:r>
              <a:rPr lang="en-US" sz="1100">
                <a:latin typeface="Arial" panose="020B0604020202020204" pitchFamily="34" charset="0"/>
                <a:cs typeface="Arial" panose="020B0604020202020204" pitchFamily="34" charset="0"/>
              </a:rPr>
              <a:t> ,Bahar, and Silvestri-Dobrovolny, C., 2025a. Understanding patterns of factor influences in motorcycle crashes with fixed objects. Journal of Transportation Safety &amp; Security 17, 483–509. https://doi.org/10.1080/19439962.2024.2429077</a:t>
            </a:r>
          </a:p>
          <a:p>
            <a:pPr marL="228600" indent="-228600"/>
            <a:r>
              <a:rPr lang="en-US" sz="1100">
                <a:latin typeface="Arial" panose="020B0604020202020204" pitchFamily="34" charset="0"/>
                <a:cs typeface="Arial" panose="020B0604020202020204" pitchFamily="34" charset="0"/>
              </a:rPr>
              <a:t>Das, S., Jafari, M., </a:t>
            </a:r>
            <a:r>
              <a:rPr lang="en-US" sz="1100" err="1">
                <a:latin typeface="Arial" panose="020B0604020202020204" pitchFamily="34" charset="0"/>
                <a:cs typeface="Arial" panose="020B0604020202020204" pitchFamily="34" charset="0"/>
              </a:rPr>
              <a:t>Dzinyela</a:t>
            </a:r>
            <a:r>
              <a:rPr lang="en-US" sz="1100">
                <a:latin typeface="Arial" panose="020B0604020202020204" pitchFamily="34" charset="0"/>
                <a:cs typeface="Arial" panose="020B0604020202020204" pitchFamily="34" charset="0"/>
              </a:rPr>
              <a:t>, R., Khan, M.N., 2025b. Applying hybrid dimension reduction and econometric model to investigate rider behaviors in roadway departure motorcycle crashes. Transportation Letters 1–21. https://doi.org/10.1080/19427867.2025.2516422</a:t>
            </a:r>
          </a:p>
          <a:p>
            <a:pPr marL="228600" indent="-228600"/>
            <a:r>
              <a:rPr lang="en-US" sz="1100">
                <a:latin typeface="Arial" panose="020B0604020202020204" pitchFamily="34" charset="0"/>
                <a:cs typeface="Arial" panose="020B0604020202020204" pitchFamily="34" charset="0"/>
              </a:rPr>
              <a:t>Das, S., Jafari, M., Hossain, A., Chakraborty, R., Mimi, M.S., 2024b. Toll road crash severity using mixed logit model incorporating heterogeneous mean structures. </a:t>
            </a:r>
            <a:r>
              <a:rPr lang="en-US" sz="1100" err="1">
                <a:latin typeface="Arial" panose="020B0604020202020204" pitchFamily="34" charset="0"/>
                <a:cs typeface="Arial" panose="020B0604020202020204" pitchFamily="34" charset="0"/>
              </a:rPr>
              <a:t>Transportmetrica</a:t>
            </a:r>
            <a:r>
              <a:rPr lang="en-US" sz="1100">
                <a:latin typeface="Arial" panose="020B0604020202020204" pitchFamily="34" charset="0"/>
                <a:cs typeface="Arial" panose="020B0604020202020204" pitchFamily="34" charset="0"/>
              </a:rPr>
              <a:t> A: Transport Science 1–21. https://doi.org/10.1080/23249935.2024.2343755</a:t>
            </a:r>
          </a:p>
          <a:p>
            <a:pPr marL="228600" indent="-228600"/>
            <a:r>
              <a:rPr lang="en-US" sz="1100">
                <a:latin typeface="Arial" panose="020B0604020202020204" pitchFamily="34" charset="0"/>
                <a:cs typeface="Arial" panose="020B0604020202020204" pitchFamily="34" charset="0"/>
              </a:rPr>
              <a:t>Das, S., Mousavi, S.M., </a:t>
            </a:r>
            <a:r>
              <a:rPr lang="en-US" sz="1100" err="1">
                <a:latin typeface="Arial" panose="020B0604020202020204" pitchFamily="34" charset="0"/>
                <a:cs typeface="Arial" panose="020B0604020202020204" pitchFamily="34" charset="0"/>
              </a:rPr>
              <a:t>Shirinzad</a:t>
            </a:r>
            <a:r>
              <a:rPr lang="en-US" sz="1100">
                <a:latin typeface="Arial" panose="020B0604020202020204" pitchFamily="34" charset="0"/>
                <a:cs typeface="Arial" panose="020B0604020202020204" pitchFamily="34" charset="0"/>
              </a:rPr>
              <a:t>, M., 2022. Pattern recognition in speeding related motorcycle crashes. Journal of Transportation Safety &amp; Security 14, 1121–1138. https://doi.org/10.1080/19439962.2021.1877228</a:t>
            </a:r>
          </a:p>
          <a:p>
            <a:pPr marL="228600" indent="-228600"/>
            <a:r>
              <a:rPr lang="en-US" sz="1100">
                <a:latin typeface="Arial" panose="020B0604020202020204" pitchFamily="34" charset="0"/>
                <a:cs typeface="Arial" panose="020B0604020202020204" pitchFamily="34" charset="0"/>
              </a:rPr>
              <a:t>Das, S., Sakib, N., </a:t>
            </a:r>
            <a:r>
              <a:rPr lang="en-US" sz="1100" err="1">
                <a:latin typeface="Arial" panose="020B0604020202020204" pitchFamily="34" charset="0"/>
                <a:cs typeface="Arial" panose="020B0604020202020204" pitchFamily="34" charset="0"/>
              </a:rPr>
              <a:t>Geedapally</a:t>
            </a:r>
            <a:r>
              <a:rPr lang="en-US" sz="1100">
                <a:latin typeface="Arial" panose="020B0604020202020204" pitchFamily="34" charset="0"/>
                <a:cs typeface="Arial" panose="020B0604020202020204" pitchFamily="34" charset="0"/>
              </a:rPr>
              <a:t>, S., Wei, Z., 2025c. Understanding Pedestrian Hit and Run Crash Patterns using Louisiana Data. Transportation Safety and Environment. https://doi.org/10.1093/tse/tdaf039</a:t>
            </a:r>
          </a:p>
          <a:p>
            <a:pPr marL="228600" indent="-228600"/>
            <a:r>
              <a:rPr lang="en-US" sz="1100">
                <a:latin typeface="Arial" panose="020B0604020202020204" pitchFamily="34" charset="0"/>
                <a:cs typeface="Arial" panose="020B0604020202020204" pitchFamily="34" charset="0"/>
              </a:rPr>
              <a:t>Das, S., Sun, X., 2014. Exploring Clusters of Contributing Factors for Single-Vehicle Fatal Crashes Through Multiple Correspondence Analysis.</a:t>
            </a:r>
          </a:p>
          <a:p>
            <a:pPr marL="228600" indent="-228600"/>
            <a:r>
              <a:rPr lang="en-US" sz="1100">
                <a:latin typeface="Arial" panose="020B0604020202020204" pitchFamily="34" charset="0"/>
                <a:cs typeface="Arial" panose="020B0604020202020204" pitchFamily="34" charset="0"/>
              </a:rPr>
              <a:t>Das, S., Tabesh, M., </a:t>
            </a:r>
            <a:r>
              <a:rPr lang="en-US" sz="1100" err="1">
                <a:latin typeface="Arial" panose="020B0604020202020204" pitchFamily="34" charset="0"/>
                <a:cs typeface="Arial" panose="020B0604020202020204" pitchFamily="34" charset="0"/>
              </a:rPr>
              <a:t>Dadashova</a:t>
            </a:r>
            <a:r>
              <a:rPr lang="en-US" sz="1100">
                <a:latin typeface="Arial" panose="020B0604020202020204" pitchFamily="34" charset="0"/>
                <a:cs typeface="Arial" panose="020B0604020202020204" pitchFamily="34" charset="0"/>
              </a:rPr>
              <a:t>, B., Dobrovolny, C., 2023a. Diagnosis of Encroachment-Related Work-Zone Crashes by Applying Pattern Recognition. Transportation Research Record: Journal of the Transportation Research Board 2677, 222–236. https://doi.org/10.1177/03611981231152254</a:t>
            </a:r>
          </a:p>
          <a:p>
            <a:pPr marL="228600" indent="-228600"/>
            <a:r>
              <a:rPr lang="en-US" sz="1100">
                <a:latin typeface="Arial" panose="020B0604020202020204" pitchFamily="34" charset="0"/>
                <a:cs typeface="Arial" panose="020B0604020202020204" pitchFamily="34" charset="0"/>
              </a:rPr>
              <a:t>Das, S., Tamakloe, R., Zubaidi, H., Obaid, I., </a:t>
            </a:r>
            <a:r>
              <a:rPr lang="en-US" sz="1100" err="1">
                <a:latin typeface="Arial" panose="020B0604020202020204" pitchFamily="34" charset="0"/>
                <a:cs typeface="Arial" panose="020B0604020202020204" pitchFamily="34" charset="0"/>
              </a:rPr>
              <a:t>Ashifur</a:t>
            </a:r>
            <a:r>
              <a:rPr lang="en-US" sz="1100">
                <a:latin typeface="Arial" panose="020B0604020202020204" pitchFamily="34" charset="0"/>
                <a:cs typeface="Arial" panose="020B0604020202020204" pitchFamily="34" charset="0"/>
              </a:rPr>
              <a:t> Rahman, M., 2023b. Bicyclist injury severity classification using a random parameter logit model. International Journal of Transportation Science and Technology 12, 1093–1108. https://doi.org/10.1016/j.ijtst.2023.02.001</a:t>
            </a:r>
          </a:p>
          <a:p>
            <a:pPr marL="228600" indent="-228600"/>
            <a:r>
              <a:rPr lang="en-US" sz="1100">
                <a:latin typeface="Arial" panose="020B0604020202020204" pitchFamily="34" charset="0"/>
                <a:cs typeface="Arial" panose="020B0604020202020204" pitchFamily="34" charset="0"/>
              </a:rPr>
              <a:t>de Rome, L., Fitzharris, M., </a:t>
            </a:r>
            <a:r>
              <a:rPr lang="en-US" sz="1100" err="1">
                <a:latin typeface="Arial" panose="020B0604020202020204" pitchFamily="34" charset="0"/>
                <a:cs typeface="Arial" panose="020B0604020202020204" pitchFamily="34" charset="0"/>
              </a:rPr>
              <a:t>Baldock</a:t>
            </a:r>
            <a:r>
              <a:rPr lang="en-US" sz="1100">
                <a:latin typeface="Arial" panose="020B0604020202020204" pitchFamily="34" charset="0"/>
                <a:cs typeface="Arial" panose="020B0604020202020204" pitchFamily="34" charset="0"/>
              </a:rPr>
              <a:t>, M., Fernandes, R., Ma, A., Brown, J., 2016. The prevalence of crash risk factors in a population-based study of motorcycle riders. Injury 47, 2025–2033. https://doi.org/10.1016/j.injury.2016.03.033</a:t>
            </a:r>
          </a:p>
          <a:p>
            <a:pPr marL="228600" indent="-228600"/>
            <a:r>
              <a:rPr lang="en-US" sz="1100">
                <a:latin typeface="Arial" panose="020B0604020202020204" pitchFamily="34" charset="0"/>
                <a:cs typeface="Arial" panose="020B0604020202020204" pitchFamily="34" charset="0"/>
              </a:rPr>
              <a:t>De Rome, L., Ivers, R., Fitzharris, M., Haworth, N., Heritier, S., Richardson, D., 2012. Effectiveness of motorcycle protective clothing: Riders’ health outcomes in the six months following a crash. Injury 43, 2035–2045. https://doi.org/10.1016/j.injury.2011.10.025</a:t>
            </a:r>
          </a:p>
          <a:p>
            <a:pPr indent="-228600"/>
            <a:endParaRPr lang="en-US" sz="11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6183038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4FC0BA-6FB2-F78D-DBB4-D165987D2DD3}"/>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0307AFD4-B1DC-9AE9-3D53-F901C488B661}"/>
              </a:ext>
            </a:extLst>
          </p:cNvPr>
          <p:cNvSpPr>
            <a:spLocks noGrp="1"/>
          </p:cNvSpPr>
          <p:nvPr>
            <p:ph type="title"/>
          </p:nvPr>
        </p:nvSpPr>
        <p:spPr>
          <a:xfrm>
            <a:off x="838199" y="365126"/>
            <a:ext cx="10981267" cy="684742"/>
          </a:xfrm>
        </p:spPr>
        <p:txBody>
          <a:bodyPr>
            <a:normAutofit fontScale="90000"/>
          </a:bodyPr>
          <a:lstStyle/>
          <a:p>
            <a:r>
              <a:rPr lang="en-US" b="1">
                <a:solidFill>
                  <a:srgbClr val="680000"/>
                </a:solidFill>
                <a:latin typeface="Arial" panose="020B0604020202020204" pitchFamily="34" charset="0"/>
                <a:cs typeface="Arial" panose="020B0604020202020204" pitchFamily="34" charset="0"/>
              </a:rPr>
              <a:t>References</a:t>
            </a:r>
          </a:p>
        </p:txBody>
      </p:sp>
      <p:sp>
        <p:nvSpPr>
          <p:cNvPr id="2" name="Slide Number Placeholder 1">
            <a:extLst>
              <a:ext uri="{FF2B5EF4-FFF2-40B4-BE49-F238E27FC236}">
                <a16:creationId xmlns:a16="http://schemas.microsoft.com/office/drawing/2014/main" id="{8115C6A7-612C-9388-E91E-68112638B267}"/>
              </a:ext>
            </a:extLst>
          </p:cNvPr>
          <p:cNvSpPr>
            <a:spLocks noGrp="1"/>
          </p:cNvSpPr>
          <p:nvPr>
            <p:ph type="sldNum" sz="quarter" idx="12"/>
          </p:nvPr>
        </p:nvSpPr>
        <p:spPr>
          <a:xfrm>
            <a:off x="8610600" y="6310311"/>
            <a:ext cx="2743200" cy="365125"/>
          </a:xfrm>
        </p:spPr>
        <p:txBody>
          <a:bodyPr/>
          <a:lstStyle/>
          <a:p>
            <a:fld id="{AD813B8F-0C96-4966-B9C2-C2B58D97F9E1}" type="slidenum">
              <a:rPr lang="en-US" sz="1600" smtClean="0"/>
              <a:t>62</a:t>
            </a:fld>
            <a:endParaRPr lang="en-US" sz="1600"/>
          </a:p>
        </p:txBody>
      </p:sp>
      <p:pic>
        <p:nvPicPr>
          <p:cNvPr id="15" name="Picture 14">
            <a:extLst>
              <a:ext uri="{FF2B5EF4-FFF2-40B4-BE49-F238E27FC236}">
                <a16:creationId xmlns:a16="http://schemas.microsoft.com/office/drawing/2014/main" id="{8F5F805C-4A16-2D73-E253-ED0441CA14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675436"/>
            <a:ext cx="12192000" cy="191434"/>
          </a:xfrm>
          <a:prstGeom prst="rect">
            <a:avLst/>
          </a:prstGeom>
        </p:spPr>
      </p:pic>
      <p:sp>
        <p:nvSpPr>
          <p:cNvPr id="4" name="TextBox 3">
            <a:extLst>
              <a:ext uri="{FF2B5EF4-FFF2-40B4-BE49-F238E27FC236}">
                <a16:creationId xmlns:a16="http://schemas.microsoft.com/office/drawing/2014/main" id="{D0317AE1-F045-5A0A-0B87-195C31D9B7ED}"/>
              </a:ext>
            </a:extLst>
          </p:cNvPr>
          <p:cNvSpPr txBox="1"/>
          <p:nvPr/>
        </p:nvSpPr>
        <p:spPr>
          <a:xfrm>
            <a:off x="987552" y="1324051"/>
            <a:ext cx="10168128" cy="3954929"/>
          </a:xfrm>
          <a:prstGeom prst="rect">
            <a:avLst/>
          </a:prstGeom>
          <a:noFill/>
        </p:spPr>
        <p:txBody>
          <a:bodyPr wrap="square" rtlCol="0">
            <a:spAutoFit/>
          </a:bodyPr>
          <a:lstStyle/>
          <a:p>
            <a:pPr marL="228600" indent="-228600"/>
            <a:r>
              <a:rPr lang="en-US" sz="1100">
                <a:latin typeface="Arial" panose="020B0604020202020204" pitchFamily="34" charset="0"/>
                <a:cs typeface="Arial" panose="020B0604020202020204" pitchFamily="34" charset="0"/>
              </a:rPr>
              <a:t>TxDOT, 2024. CRIS Query [WWW Document]. URL https://cris.dot.state.tx.us/public/Query/app/home (accessed 6.18.25).</a:t>
            </a:r>
          </a:p>
          <a:p>
            <a:pPr marL="228600" indent="-228600"/>
            <a:r>
              <a:rPr lang="en-US" sz="1100" err="1">
                <a:latin typeface="Arial" panose="020B0604020202020204" pitchFamily="34" charset="0"/>
                <a:cs typeface="Arial" panose="020B0604020202020204" pitchFamily="34" charset="0"/>
              </a:rPr>
              <a:t>Ukkusuri</a:t>
            </a:r>
            <a:r>
              <a:rPr lang="en-US" sz="1100">
                <a:latin typeface="Arial" panose="020B0604020202020204" pitchFamily="34" charset="0"/>
                <a:cs typeface="Arial" panose="020B0604020202020204" pitchFamily="34" charset="0"/>
              </a:rPr>
              <a:t>, S., Miranda-Moreno, L.F., </a:t>
            </a:r>
            <a:r>
              <a:rPr lang="en-US" sz="1100" err="1">
                <a:latin typeface="Arial" panose="020B0604020202020204" pitchFamily="34" charset="0"/>
                <a:cs typeface="Arial" panose="020B0604020202020204" pitchFamily="34" charset="0"/>
              </a:rPr>
              <a:t>Ramadurai</a:t>
            </a:r>
            <a:r>
              <a:rPr lang="en-US" sz="1100">
                <a:latin typeface="Arial" panose="020B0604020202020204" pitchFamily="34" charset="0"/>
                <a:cs typeface="Arial" panose="020B0604020202020204" pitchFamily="34" charset="0"/>
              </a:rPr>
              <a:t>, G., Isa-Tavarez, J., 2012. The Role of Built Environment on Pedestrian Crash Frequency. Safety Science, First International Symposium on Mine Safety Science and Engineering 2011 50, 1141–1151. https://doi.org/10.1016/j.ssci.2011.09.012</a:t>
            </a:r>
          </a:p>
          <a:p>
            <a:pPr marL="228600" indent="-228600"/>
            <a:r>
              <a:rPr lang="en-US" sz="1100">
                <a:latin typeface="Arial" panose="020B0604020202020204" pitchFamily="34" charset="0"/>
                <a:cs typeface="Arial" panose="020B0604020202020204" pitchFamily="34" charset="0"/>
              </a:rPr>
              <a:t>USDOT, 2024. Traffic Safety Facts | 2022 Data (No. DOT HS 813 589).</a:t>
            </a:r>
          </a:p>
          <a:p>
            <a:pPr marL="228600" indent="-228600"/>
            <a:r>
              <a:rPr lang="en-US" sz="1100">
                <a:latin typeface="Arial" panose="020B0604020202020204" pitchFamily="34" charset="0"/>
                <a:cs typeface="Arial" panose="020B0604020202020204" pitchFamily="34" charset="0"/>
              </a:rPr>
              <a:t>USDOT, 2023. What Is a Safe System Approach? | US Department of Transportation [WWW Document]. URL https://www.transportation.gov/safe-system-approach (accessed 6.18.25).</a:t>
            </a:r>
          </a:p>
          <a:p>
            <a:pPr marL="228600" indent="-228600"/>
            <a:r>
              <a:rPr lang="en-US" sz="1100">
                <a:latin typeface="Arial" panose="020B0604020202020204" pitchFamily="34" charset="0"/>
                <a:cs typeface="Arial" panose="020B0604020202020204" pitchFamily="34" charset="0"/>
              </a:rPr>
              <a:t>Wang, M.-H., 2022. Investigating the Difference of Factors Contributing to Motorcyclist Fatalities in Single Motorcycle and Multiple Vehicle Crashes in Taiwan. p. 17p.</a:t>
            </a:r>
          </a:p>
          <a:p>
            <a:pPr marL="228600" indent="-228600"/>
            <a:r>
              <a:rPr lang="en-US" sz="1100">
                <a:latin typeface="Arial" panose="020B0604020202020204" pitchFamily="34" charset="0"/>
                <a:cs typeface="Arial" panose="020B0604020202020204" pitchFamily="34" charset="0"/>
              </a:rPr>
              <a:t>Washington, S., </a:t>
            </a:r>
            <a:r>
              <a:rPr lang="en-US" sz="1100" err="1">
                <a:latin typeface="Arial" panose="020B0604020202020204" pitchFamily="34" charset="0"/>
                <a:cs typeface="Arial" panose="020B0604020202020204" pitchFamily="34" charset="0"/>
              </a:rPr>
              <a:t>Karlaftis</a:t>
            </a:r>
            <a:r>
              <a:rPr lang="en-US" sz="1100">
                <a:latin typeface="Arial" panose="020B0604020202020204" pitchFamily="34" charset="0"/>
                <a:cs typeface="Arial" panose="020B0604020202020204" pitchFamily="34" charset="0"/>
              </a:rPr>
              <a:t>, M.G., Mannering, F., Anastasopoulos, P., 2020. Statistical and Econometric Methods for Transportation Data Analysis. CRC Press.</a:t>
            </a:r>
          </a:p>
          <a:p>
            <a:pPr marL="228600" indent="-228600"/>
            <a:r>
              <a:rPr lang="en-US" sz="1100">
                <a:latin typeface="Arial" panose="020B0604020202020204" pitchFamily="34" charset="0"/>
                <a:cs typeface="Arial" panose="020B0604020202020204" pitchFamily="34" charset="0"/>
              </a:rPr>
              <a:t>Xin, C., Wang, Z., Lee, C., Lin, P.-S., 2017a. Modeling Safety Effects of Horizontal Curve Design on Injury Severity of Single-Motorcycle Crashes with Mixed-Effects Logistic Model. Transportation Research Record: Journal of the Transportation Research Board pp-38-46. https://doi.org/10.3141/2637-05</a:t>
            </a:r>
          </a:p>
          <a:p>
            <a:pPr marL="228600" indent="-228600"/>
            <a:r>
              <a:rPr lang="en-US" sz="1100">
                <a:latin typeface="Arial" panose="020B0604020202020204" pitchFamily="34" charset="0"/>
                <a:cs typeface="Arial" panose="020B0604020202020204" pitchFamily="34" charset="0"/>
              </a:rPr>
              <a:t>Xin, C., Wang, Z., Lin, P.-S., Lee, C., Guo, R., 2017b. Safety Effects of Horizontal Curve Design on Motorcycle Crash Frequency on Rural, Two-Lane, Undivided Highways in Florida. Transportation Research Record: Journal of the Transportation Research Board 2637, 1–8. https://doi.org/10.3141/2637-01</a:t>
            </a:r>
          </a:p>
          <a:p>
            <a:pPr marL="228600" indent="-228600"/>
            <a:r>
              <a:rPr lang="en-US" sz="1100">
                <a:latin typeface="Arial" panose="020B0604020202020204" pitchFamily="34" charset="0"/>
                <a:cs typeface="Arial" panose="020B0604020202020204" pitchFamily="34" charset="0"/>
              </a:rPr>
              <a:t>Ye, Y., He, J., Yan, X., Wang, C., Qin, P., 2025. Exploring determinants of motorcyclist non-violation crash injury severities on suburban roads of China: a random parameter logit model with heterogeneity in means and variances. Transportation Letters 0, 1–12. https://doi.org/10.1080/19427867.2025.2474317</a:t>
            </a:r>
          </a:p>
          <a:p>
            <a:pPr marL="228600" indent="-228600"/>
            <a:r>
              <a:rPr lang="en-US" sz="1100">
                <a:latin typeface="Arial" panose="020B0604020202020204" pitchFamily="34" charset="0"/>
                <a:cs typeface="Arial" panose="020B0604020202020204" pitchFamily="34" charset="0"/>
              </a:rPr>
              <a:t>Yu, M., Zheng, C., Ma, C., 2020. Analysis of injury severity of rear-end crashes in work zones: A random parameters approach with heterogeneity in means and variances. Analytic Methods in Accident Research. https://doi.org/10.1016/j.amar.2020.100126</a:t>
            </a:r>
          </a:p>
          <a:p>
            <a:pPr marL="228600" indent="-228600"/>
            <a:r>
              <a:rPr lang="en-US" sz="1100">
                <a:latin typeface="Arial" panose="020B0604020202020204" pitchFamily="34" charset="0"/>
                <a:cs typeface="Arial" panose="020B0604020202020204" pitchFamily="34" charset="0"/>
              </a:rPr>
              <a:t>Zhao, H., Chen, R., Deng, G., Yin, Z., Yang, G., Liu, S., Chen, H., Wang, Z., 2011. Comparison of injuries sustained by drivers and pillion passengers in fatal head-on motorcycle collision accidents. Forensic Science International 207, 188–192. https://doi.org/10.1016/j.forsciint.2010.10.003</a:t>
            </a:r>
          </a:p>
          <a:p>
            <a:pPr marL="228600" indent="-228600"/>
            <a:r>
              <a:rPr lang="en-US" sz="1100">
                <a:latin typeface="Arial" panose="020B0604020202020204" pitchFamily="34" charset="0"/>
                <a:cs typeface="Arial" panose="020B0604020202020204" pitchFamily="34" charset="0"/>
              </a:rPr>
              <a:t>Zhao, X., Zhan, M., Jie, C., 2018. Examining multiplicity and dynamics of publics’ crisis narratives with large-scale Twitter data. Public Relations Review 44, 619–632. https://doi.org/10.1016/j.pubrev.2018.07.004</a:t>
            </a:r>
          </a:p>
          <a:p>
            <a:pPr marL="228600" indent="-228600"/>
            <a:endParaRPr lang="en-US" sz="1100">
              <a:latin typeface="Arial" panose="020B0604020202020204" pitchFamily="34" charset="0"/>
              <a:cs typeface="Arial" panose="020B0604020202020204" pitchFamily="34" charset="0"/>
            </a:endParaRPr>
          </a:p>
          <a:p>
            <a:pPr indent="-228600"/>
            <a:endParaRPr lang="en-US" sz="11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9173711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74C1B0-CA88-8E3A-0D63-8610CCC7B5A6}"/>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6212C07-B602-EE20-FDFD-13EBA1392B5E}"/>
              </a:ext>
            </a:extLst>
          </p:cNvPr>
          <p:cNvSpPr>
            <a:spLocks noGrp="1"/>
          </p:cNvSpPr>
          <p:nvPr>
            <p:ph type="sldNum" sz="quarter" idx="12"/>
          </p:nvPr>
        </p:nvSpPr>
        <p:spPr>
          <a:xfrm>
            <a:off x="8610600" y="6295261"/>
            <a:ext cx="2743200" cy="365125"/>
          </a:xfrm>
        </p:spPr>
        <p:txBody>
          <a:bodyPr/>
          <a:lstStyle/>
          <a:p>
            <a:fld id="{AD813B8F-0C96-4966-B9C2-C2B58D97F9E1}" type="slidenum">
              <a:rPr lang="en-US" sz="1600" smtClean="0">
                <a:solidFill>
                  <a:schemeClr val="bg1">
                    <a:lumMod val="50000"/>
                  </a:schemeClr>
                </a:solidFill>
                <a:latin typeface="Franklin Gothic Book" panose="020B0503020102020204" pitchFamily="34" charset="0"/>
              </a:rPr>
              <a:t>63</a:t>
            </a:fld>
            <a:endParaRPr lang="en-US" sz="1600">
              <a:solidFill>
                <a:schemeClr val="bg1">
                  <a:lumMod val="50000"/>
                </a:schemeClr>
              </a:solidFill>
              <a:latin typeface="Franklin Gothic Book" panose="020B0503020102020204" pitchFamily="34" charset="0"/>
            </a:endParaRPr>
          </a:p>
        </p:txBody>
      </p:sp>
      <p:pic>
        <p:nvPicPr>
          <p:cNvPr id="4" name="Picture 3">
            <a:extLst>
              <a:ext uri="{FF2B5EF4-FFF2-40B4-BE49-F238E27FC236}">
                <a16:creationId xmlns:a16="http://schemas.microsoft.com/office/drawing/2014/main" id="{D2F29AF4-E388-4DDA-9AB4-0E409EF08D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666566"/>
            <a:ext cx="12192000" cy="191434"/>
          </a:xfrm>
          <a:prstGeom prst="rect">
            <a:avLst/>
          </a:prstGeom>
        </p:spPr>
      </p:pic>
      <p:sp>
        <p:nvSpPr>
          <p:cNvPr id="83" name="Rectangle 104">
            <a:extLst>
              <a:ext uri="{FF2B5EF4-FFF2-40B4-BE49-F238E27FC236}">
                <a16:creationId xmlns:a16="http://schemas.microsoft.com/office/drawing/2014/main" id="{606D73DC-B53F-C882-DBB4-E0C6631AC8A5}"/>
              </a:ext>
            </a:extLst>
          </p:cNvPr>
          <p:cNvSpPr>
            <a:spLocks noChangeArrowheads="1"/>
          </p:cNvSpPr>
          <p:nvPr/>
        </p:nvSpPr>
        <p:spPr bwMode="auto">
          <a:xfrm>
            <a:off x="3422561" y="197158"/>
            <a:ext cx="1446203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sz="2000">
              <a:latin typeface="Franklin Gothic Book" panose="020B0503020102020204" pitchFamily="34" charset="0"/>
            </a:endParaRPr>
          </a:p>
        </p:txBody>
      </p:sp>
      <p:sp>
        <p:nvSpPr>
          <p:cNvPr id="9" name="TextBox 8">
            <a:extLst>
              <a:ext uri="{FF2B5EF4-FFF2-40B4-BE49-F238E27FC236}">
                <a16:creationId xmlns:a16="http://schemas.microsoft.com/office/drawing/2014/main" id="{17C5D599-1A6B-4D3A-CCF0-1FD4A4F6A6D1}"/>
              </a:ext>
            </a:extLst>
          </p:cNvPr>
          <p:cNvSpPr txBox="1"/>
          <p:nvPr/>
        </p:nvSpPr>
        <p:spPr>
          <a:xfrm>
            <a:off x="4871160" y="1511986"/>
            <a:ext cx="2449680" cy="523220"/>
          </a:xfrm>
          <a:prstGeom prst="rect">
            <a:avLst/>
          </a:prstGeom>
          <a:noFill/>
        </p:spPr>
        <p:txBody>
          <a:bodyPr wrap="square">
            <a:spAutoFit/>
          </a:bodyPr>
          <a:lstStyle/>
          <a:p>
            <a:r>
              <a:rPr kumimoji="0" lang="en-US" sz="2800" b="1" i="0" u="none" strike="noStrike" kern="0" cap="none" spc="0" normalizeH="0" baseline="0" noProof="0">
                <a:ln>
                  <a:noFill/>
                </a:ln>
                <a:solidFill>
                  <a:srgbClr val="501215"/>
                </a:solidFill>
                <a:effectLst/>
                <a:uLnTx/>
                <a:uFillTx/>
                <a:latin typeface="Arial"/>
                <a:ea typeface="ＭＳ Ｐゴシック"/>
              </a:rPr>
              <a:t>In memory of </a:t>
            </a:r>
            <a:endParaRPr lang="en-US"/>
          </a:p>
        </p:txBody>
      </p:sp>
      <p:pic>
        <p:nvPicPr>
          <p:cNvPr id="5" name="Picture 4">
            <a:extLst>
              <a:ext uri="{FF2B5EF4-FFF2-40B4-BE49-F238E27FC236}">
                <a16:creationId xmlns:a16="http://schemas.microsoft.com/office/drawing/2014/main" id="{F4FC5086-7301-8BCC-281A-F212C2F0B014}"/>
              </a:ext>
            </a:extLst>
          </p:cNvPr>
          <p:cNvPicPr>
            <a:picLocks noChangeAspect="1"/>
          </p:cNvPicPr>
          <p:nvPr/>
        </p:nvPicPr>
        <p:blipFill>
          <a:blip r:embed="rId4"/>
          <a:stretch>
            <a:fillRect/>
          </a:stretch>
        </p:blipFill>
        <p:spPr>
          <a:xfrm>
            <a:off x="1802166" y="2423492"/>
            <a:ext cx="3707779" cy="2346531"/>
          </a:xfrm>
          <a:prstGeom prst="rect">
            <a:avLst/>
          </a:prstGeom>
        </p:spPr>
      </p:pic>
      <p:sp>
        <p:nvSpPr>
          <p:cNvPr id="7" name="TextBox 6">
            <a:extLst>
              <a:ext uri="{FF2B5EF4-FFF2-40B4-BE49-F238E27FC236}">
                <a16:creationId xmlns:a16="http://schemas.microsoft.com/office/drawing/2014/main" id="{540EC578-001B-A034-1EA7-3ECB46536AA2}"/>
              </a:ext>
            </a:extLst>
          </p:cNvPr>
          <p:cNvSpPr txBox="1"/>
          <p:nvPr/>
        </p:nvSpPr>
        <p:spPr>
          <a:xfrm>
            <a:off x="5642499" y="2949924"/>
            <a:ext cx="5711301" cy="1508105"/>
          </a:xfrm>
          <a:prstGeom prst="rect">
            <a:avLst/>
          </a:prstGeom>
          <a:noFill/>
        </p:spPr>
        <p:txBody>
          <a:bodyPr wrap="square" rtlCol="0">
            <a:spAutoFit/>
          </a:bodyPr>
          <a:lstStyle/>
          <a:p>
            <a:r>
              <a:rPr lang="en-US" b="1">
                <a:latin typeface="Arial" panose="020B0604020202020204" pitchFamily="34" charset="0"/>
                <a:cs typeface="Arial" panose="020B0604020202020204" pitchFamily="34" charset="0"/>
              </a:rPr>
              <a:t>Epson Bhatta</a:t>
            </a:r>
          </a:p>
          <a:p>
            <a:endParaRPr lang="en-US" b="1">
              <a:latin typeface="Arial" panose="020B0604020202020204" pitchFamily="34" charset="0"/>
              <a:cs typeface="Arial" panose="020B0604020202020204" pitchFamily="34" charset="0"/>
            </a:endParaRPr>
          </a:p>
          <a:p>
            <a:r>
              <a:rPr lang="en-US" sz="1400" i="1">
                <a:latin typeface="Arial" panose="020B0604020202020204" pitchFamily="34" charset="0"/>
                <a:cs typeface="Arial" panose="020B0604020202020204" pitchFamily="34" charset="0"/>
              </a:rPr>
              <a:t>Nineteen-year-old Nepali international student Epson Bhatta, who came to the United States 15 months ago to pursue his education, tragically lost his life in a motorcycle crash near Sewell Park in San Marcos, Texas, on the evening of March 22, 2025.</a:t>
            </a:r>
            <a:endParaRPr lang="en-US" sz="1400" b="1" i="1">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267769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08607D-A0BC-53CA-99C4-C3122423CADB}"/>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D4C3665-6CB4-F4E4-2E13-DE3BF5307537}"/>
              </a:ext>
            </a:extLst>
          </p:cNvPr>
          <p:cNvSpPr>
            <a:spLocks noGrp="1"/>
          </p:cNvSpPr>
          <p:nvPr>
            <p:ph type="sldNum" sz="quarter" idx="12"/>
          </p:nvPr>
        </p:nvSpPr>
        <p:spPr>
          <a:xfrm>
            <a:off x="8610600" y="6295261"/>
            <a:ext cx="2743200" cy="365125"/>
          </a:xfrm>
        </p:spPr>
        <p:txBody>
          <a:bodyPr/>
          <a:lstStyle/>
          <a:p>
            <a:fld id="{AD813B8F-0C96-4966-B9C2-C2B58D97F9E1}" type="slidenum">
              <a:rPr lang="en-US" sz="1600" smtClean="0">
                <a:solidFill>
                  <a:schemeClr val="bg1">
                    <a:lumMod val="50000"/>
                  </a:schemeClr>
                </a:solidFill>
                <a:latin typeface="Franklin Gothic Book" panose="020B0503020102020204" pitchFamily="34" charset="0"/>
              </a:rPr>
              <a:t>64</a:t>
            </a:fld>
            <a:endParaRPr lang="en-US" sz="1600">
              <a:solidFill>
                <a:schemeClr val="bg1">
                  <a:lumMod val="50000"/>
                </a:schemeClr>
              </a:solidFill>
              <a:latin typeface="Franklin Gothic Book" panose="020B0503020102020204" pitchFamily="34" charset="0"/>
            </a:endParaRPr>
          </a:p>
        </p:txBody>
      </p:sp>
      <p:pic>
        <p:nvPicPr>
          <p:cNvPr id="4" name="Picture 3">
            <a:extLst>
              <a:ext uri="{FF2B5EF4-FFF2-40B4-BE49-F238E27FC236}">
                <a16:creationId xmlns:a16="http://schemas.microsoft.com/office/drawing/2014/main" id="{AF056FF6-0775-EAB9-218B-860A498820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666566"/>
            <a:ext cx="12192000" cy="191434"/>
          </a:xfrm>
          <a:prstGeom prst="rect">
            <a:avLst/>
          </a:prstGeom>
        </p:spPr>
      </p:pic>
      <p:sp>
        <p:nvSpPr>
          <p:cNvPr id="83" name="Rectangle 104">
            <a:extLst>
              <a:ext uri="{FF2B5EF4-FFF2-40B4-BE49-F238E27FC236}">
                <a16:creationId xmlns:a16="http://schemas.microsoft.com/office/drawing/2014/main" id="{EF5CDCF6-E771-B0ED-2A46-1804E216BA52}"/>
              </a:ext>
            </a:extLst>
          </p:cNvPr>
          <p:cNvSpPr>
            <a:spLocks noChangeArrowheads="1"/>
          </p:cNvSpPr>
          <p:nvPr/>
        </p:nvSpPr>
        <p:spPr bwMode="auto">
          <a:xfrm>
            <a:off x="3422561" y="197158"/>
            <a:ext cx="1446203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sz="2000">
              <a:latin typeface="Franklin Gothic Book" panose="020B0503020102020204" pitchFamily="34" charset="0"/>
            </a:endParaRPr>
          </a:p>
        </p:txBody>
      </p:sp>
      <p:sp>
        <p:nvSpPr>
          <p:cNvPr id="9" name="TextBox 8">
            <a:extLst>
              <a:ext uri="{FF2B5EF4-FFF2-40B4-BE49-F238E27FC236}">
                <a16:creationId xmlns:a16="http://schemas.microsoft.com/office/drawing/2014/main" id="{E9713C9E-306F-2DA2-3F0D-48576AE7A1DE}"/>
              </a:ext>
            </a:extLst>
          </p:cNvPr>
          <p:cNvSpPr txBox="1"/>
          <p:nvPr/>
        </p:nvSpPr>
        <p:spPr>
          <a:xfrm>
            <a:off x="4871160" y="1511986"/>
            <a:ext cx="2449680" cy="523220"/>
          </a:xfrm>
          <a:prstGeom prst="rect">
            <a:avLst/>
          </a:prstGeom>
          <a:noFill/>
        </p:spPr>
        <p:txBody>
          <a:bodyPr wrap="square">
            <a:spAutoFit/>
          </a:bodyPr>
          <a:lstStyle/>
          <a:p>
            <a:r>
              <a:rPr kumimoji="0" lang="en-US" sz="2800" b="1" i="0" u="none" strike="noStrike" kern="0" cap="none" spc="0" normalizeH="0" baseline="0" noProof="0">
                <a:ln>
                  <a:noFill/>
                </a:ln>
                <a:solidFill>
                  <a:srgbClr val="501215"/>
                </a:solidFill>
                <a:effectLst/>
                <a:uLnTx/>
                <a:uFillTx/>
                <a:latin typeface="Arial"/>
                <a:ea typeface="ＭＳ Ｐゴシック"/>
              </a:rPr>
              <a:t>THANK YOU!</a:t>
            </a:r>
            <a:endParaRPr lang="en-US"/>
          </a:p>
        </p:txBody>
      </p:sp>
      <p:sp>
        <p:nvSpPr>
          <p:cNvPr id="10" name="Rectangle 9">
            <a:extLst>
              <a:ext uri="{FF2B5EF4-FFF2-40B4-BE49-F238E27FC236}">
                <a16:creationId xmlns:a16="http://schemas.microsoft.com/office/drawing/2014/main" id="{271561B6-45D9-A644-45E1-04D1BF3BBC34}"/>
              </a:ext>
            </a:extLst>
          </p:cNvPr>
          <p:cNvSpPr/>
          <p:nvPr/>
        </p:nvSpPr>
        <p:spPr>
          <a:xfrm>
            <a:off x="6048663" y="2753438"/>
            <a:ext cx="3208548" cy="1477328"/>
          </a:xfrm>
          <a:prstGeom prst="rect">
            <a:avLst/>
          </a:prstGeom>
        </p:spPr>
        <p:txBody>
          <a:bodyPr wrap="square">
            <a:spAutoFit/>
          </a:bodyPr>
          <a:lstStyle/>
          <a:p>
            <a:r>
              <a:rPr lang="en-US" b="1">
                <a:solidFill>
                  <a:schemeClr val="tx1">
                    <a:lumMod val="75000"/>
                    <a:lumOff val="25000"/>
                  </a:schemeClr>
                </a:solidFill>
                <a:latin typeface="Arial" panose="020B0604020202020204" pitchFamily="34" charset="0"/>
                <a:ea typeface="Times New Roman" panose="02020603050405020304" pitchFamily="18" charset="0"/>
                <a:cs typeface="Arial" panose="020B0604020202020204" pitchFamily="34" charset="0"/>
              </a:rPr>
              <a:t>Swastika Barua</a:t>
            </a:r>
            <a:endParaRPr lang="en-US">
              <a:solidFill>
                <a:schemeClr val="tx1">
                  <a:lumMod val="75000"/>
                  <a:lumOff val="25000"/>
                </a:schemeClr>
              </a:solidFill>
              <a:latin typeface="Arial" panose="020B0604020202020204" pitchFamily="34" charset="0"/>
              <a:ea typeface="Calibri" panose="020F0502020204030204" pitchFamily="34" charset="0"/>
              <a:cs typeface="Arial" panose="020B0604020202020204" pitchFamily="34" charset="0"/>
            </a:endParaRPr>
          </a:p>
          <a:p>
            <a:r>
              <a:rPr lang="en-US">
                <a:solidFill>
                  <a:schemeClr val="tx1">
                    <a:lumMod val="75000"/>
                    <a:lumOff val="25000"/>
                  </a:schemeClr>
                </a:solidFill>
                <a:latin typeface="Arial" panose="020B0604020202020204" pitchFamily="34" charset="0"/>
                <a:ea typeface="Times New Roman" panose="02020603050405020304" pitchFamily="18" charset="0"/>
                <a:cs typeface="Arial" panose="020B0604020202020204" pitchFamily="34" charset="0"/>
              </a:rPr>
              <a:t>Graduate Student,</a:t>
            </a:r>
          </a:p>
          <a:p>
            <a:r>
              <a:rPr lang="en-US">
                <a:solidFill>
                  <a:schemeClr val="tx1">
                    <a:lumMod val="75000"/>
                    <a:lumOff val="25000"/>
                  </a:schemeClr>
                </a:solidFill>
                <a:latin typeface="Arial" panose="020B0604020202020204" pitchFamily="34" charset="0"/>
                <a:ea typeface="Times New Roman" panose="02020603050405020304" pitchFamily="18" charset="0"/>
                <a:cs typeface="Arial" panose="020B0604020202020204" pitchFamily="34" charset="0"/>
              </a:rPr>
              <a:t>Ingram School of Engineering</a:t>
            </a:r>
            <a:endParaRPr lang="en-US">
              <a:solidFill>
                <a:schemeClr val="tx1">
                  <a:lumMod val="75000"/>
                  <a:lumOff val="25000"/>
                </a:schemeClr>
              </a:solidFill>
              <a:latin typeface="Arial" panose="020B0604020202020204" pitchFamily="34" charset="0"/>
              <a:ea typeface="Calibri" panose="020F0502020204030204" pitchFamily="34" charset="0"/>
              <a:cs typeface="Arial" panose="020B0604020202020204" pitchFamily="34" charset="0"/>
            </a:endParaRPr>
          </a:p>
          <a:p>
            <a:r>
              <a:rPr lang="en-US">
                <a:solidFill>
                  <a:schemeClr val="tx1">
                    <a:lumMod val="75000"/>
                    <a:lumOff val="25000"/>
                  </a:schemeClr>
                </a:solidFill>
                <a:latin typeface="Arial" panose="020B0604020202020204" pitchFamily="34" charset="0"/>
                <a:ea typeface="Times New Roman" panose="02020603050405020304" pitchFamily="18" charset="0"/>
                <a:cs typeface="Arial" panose="020B0604020202020204" pitchFamily="34" charset="0"/>
              </a:rPr>
              <a:t>Texas State University</a:t>
            </a:r>
            <a:endParaRPr lang="en-US">
              <a:solidFill>
                <a:schemeClr val="tx1">
                  <a:lumMod val="75000"/>
                  <a:lumOff val="25000"/>
                </a:schemeClr>
              </a:solidFill>
              <a:latin typeface="Arial" panose="020B0604020202020204" pitchFamily="34" charset="0"/>
              <a:ea typeface="Calibri" panose="020F050202020403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a:ln>
                  <a:noFill/>
                </a:ln>
                <a:solidFill>
                  <a:srgbClr val="000000">
                    <a:lumMod val="75000"/>
                    <a:lumOff val="25000"/>
                  </a:srgbClr>
                </a:solidFill>
                <a:effectLst/>
                <a:uLnTx/>
                <a:uFillTx/>
                <a:latin typeface="Arial" panose="020B0604020202020204" pitchFamily="34" charset="0"/>
                <a:ea typeface="Times New Roman" panose="02020603050405020304" pitchFamily="18" charset="0"/>
                <a:cs typeface="Arial" panose="020B0604020202020204" pitchFamily="34" charset="0"/>
              </a:rPr>
              <a:t>Email: </a:t>
            </a:r>
            <a:r>
              <a:rPr kumimoji="0" lang="en-US" b="0" i="0" u="none" strike="noStrike" kern="1200" cap="none" spc="0" normalizeH="0" baseline="0" noProof="0">
                <a:ln>
                  <a:noFill/>
                </a:ln>
                <a:solidFill>
                  <a:schemeClr val="tx1">
                    <a:lumMod val="75000"/>
                    <a:lumOff val="25000"/>
                  </a:schemeClr>
                </a:solidFill>
                <a:effectLst/>
                <a:uLnTx/>
                <a:uFillTx/>
                <a:latin typeface="Arial" panose="020B0604020202020204" pitchFamily="34" charset="0"/>
                <a:ea typeface="Times New Roman" panose="02020603050405020304" pitchFamily="18" charset="0"/>
                <a:cs typeface="Arial" panose="020B0604020202020204" pitchFamily="34" charset="0"/>
              </a:rPr>
              <a:t> </a:t>
            </a:r>
            <a:r>
              <a:rPr lang="en-US">
                <a:solidFill>
                  <a:schemeClr val="tx1">
                    <a:lumMod val="75000"/>
                    <a:lumOff val="25000"/>
                  </a:schemeClr>
                </a:solidFill>
                <a:latin typeface="Arial" panose="020B0604020202020204" pitchFamily="34" charset="0"/>
                <a:ea typeface="Times New Roman" panose="02020603050405020304" pitchFamily="18" charset="0"/>
                <a:cs typeface="Arial" panose="020B0604020202020204" pitchFamily="34" charset="0"/>
                <a:hlinkClick r:id="rId4">
                  <a:extLst>
                    <a:ext uri="{A12FA001-AC4F-418D-AE19-62706E023703}">
                      <ahyp:hlinkClr xmlns:ahyp="http://schemas.microsoft.com/office/drawing/2018/hyperlinkcolor" val="tx"/>
                    </a:ext>
                  </a:extLst>
                </a:hlinkClick>
              </a:rPr>
              <a:t>qwx11</a:t>
            </a:r>
            <a:r>
              <a:rPr kumimoji="0" lang="en-US" b="0" i="0" u="none" strike="noStrike" kern="1200" cap="none" spc="0" normalizeH="0" baseline="0" noProof="0">
                <a:ln>
                  <a:noFill/>
                </a:ln>
                <a:solidFill>
                  <a:schemeClr val="tx1">
                    <a:lumMod val="75000"/>
                    <a:lumOff val="25000"/>
                  </a:schemeClr>
                </a:solidFill>
                <a:effectLst/>
                <a:uLnTx/>
                <a:uFillTx/>
                <a:latin typeface="Arial" panose="020B0604020202020204" pitchFamily="34" charset="0"/>
                <a:ea typeface="Times New Roman" panose="02020603050405020304" pitchFamily="18" charset="0"/>
                <a:cs typeface="Arial" panose="020B0604020202020204" pitchFamily="34" charset="0"/>
                <a:hlinkClick r:id="rId4">
                  <a:extLst>
                    <a:ext uri="{A12FA001-AC4F-418D-AE19-62706E023703}">
                      <ahyp:hlinkClr xmlns:ahyp="http://schemas.microsoft.com/office/drawing/2018/hyperlinkcolor" val="tx"/>
                    </a:ext>
                  </a:extLst>
                </a:hlinkClick>
              </a:rPr>
              <a:t>@txstate.edu</a:t>
            </a:r>
            <a:endParaRPr lang="en-US">
              <a:solidFill>
                <a:schemeClr val="tx1">
                  <a:lumMod val="75000"/>
                  <a:lumOff val="25000"/>
                </a:schemeClr>
              </a:solidFill>
              <a:latin typeface="Arial" panose="020B0604020202020204" pitchFamily="34" charset="0"/>
              <a:ea typeface="Calibri" panose="020F0502020204030204" pitchFamily="34" charset="0"/>
              <a:cs typeface="Arial" panose="020B0604020202020204" pitchFamily="34" charset="0"/>
            </a:endParaRPr>
          </a:p>
        </p:txBody>
      </p:sp>
      <p:pic>
        <p:nvPicPr>
          <p:cNvPr id="6" name="Picture 5" descr="A person with long hair wearing glasses and a vest&#10;&#10;AI-generated content may be incorrect.">
            <a:extLst>
              <a:ext uri="{FF2B5EF4-FFF2-40B4-BE49-F238E27FC236}">
                <a16:creationId xmlns:a16="http://schemas.microsoft.com/office/drawing/2014/main" id="{921A17A1-D160-BD12-F174-9DC6AB2494C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45639" y="2429639"/>
            <a:ext cx="1943542" cy="1998721"/>
          </a:xfrm>
          <a:prstGeom prst="rect">
            <a:avLst/>
          </a:prstGeom>
        </p:spPr>
      </p:pic>
    </p:spTree>
    <p:extLst>
      <p:ext uri="{BB962C8B-B14F-4D97-AF65-F5344CB8AC3E}">
        <p14:creationId xmlns:p14="http://schemas.microsoft.com/office/powerpoint/2010/main" val="2758280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787CE1-B30F-5270-26A4-AADA1821F68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0EBE5C8-BEB2-FFBA-DC4F-CCC6ACD6B185}"/>
              </a:ext>
            </a:extLst>
          </p:cNvPr>
          <p:cNvSpPr>
            <a:spLocks noGrp="1"/>
          </p:cNvSpPr>
          <p:nvPr>
            <p:ph type="title"/>
          </p:nvPr>
        </p:nvSpPr>
        <p:spPr/>
        <p:txBody>
          <a:bodyPr/>
          <a:lstStyle/>
          <a:p>
            <a:r>
              <a:rPr lang="en-US" b="1">
                <a:solidFill>
                  <a:srgbClr val="680000"/>
                </a:solidFill>
                <a:latin typeface="Arial" panose="020B0604020202020204" pitchFamily="34" charset="0"/>
                <a:cs typeface="Arial" panose="020B0604020202020204" pitchFamily="34" charset="0"/>
              </a:rPr>
              <a:t>Research Objective and Questions</a:t>
            </a:r>
            <a:endParaRPr lang="en-US"/>
          </a:p>
        </p:txBody>
      </p:sp>
      <p:sp>
        <p:nvSpPr>
          <p:cNvPr id="3" name="Slide Number Placeholder 2">
            <a:extLst>
              <a:ext uri="{FF2B5EF4-FFF2-40B4-BE49-F238E27FC236}">
                <a16:creationId xmlns:a16="http://schemas.microsoft.com/office/drawing/2014/main" id="{0AC2E625-FA6C-F78E-DE7F-13CBDBF394AC}"/>
              </a:ext>
            </a:extLst>
          </p:cNvPr>
          <p:cNvSpPr>
            <a:spLocks noGrp="1"/>
          </p:cNvSpPr>
          <p:nvPr>
            <p:ph type="sldNum" sz="quarter" idx="12"/>
          </p:nvPr>
        </p:nvSpPr>
        <p:spPr/>
        <p:txBody>
          <a:bodyPr/>
          <a:lstStyle/>
          <a:p>
            <a:fld id="{AD813B8F-0C96-4966-B9C2-C2B58D97F9E1}" type="slidenum">
              <a:rPr lang="en-US" smtClean="0"/>
              <a:t>7</a:t>
            </a:fld>
            <a:endParaRPr lang="en-US"/>
          </a:p>
        </p:txBody>
      </p:sp>
      <p:pic>
        <p:nvPicPr>
          <p:cNvPr id="8" name="Picture 7">
            <a:extLst>
              <a:ext uri="{FF2B5EF4-FFF2-40B4-BE49-F238E27FC236}">
                <a16:creationId xmlns:a16="http://schemas.microsoft.com/office/drawing/2014/main" id="{867E988B-F68F-CAF5-ACBD-07C796BF60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666566"/>
            <a:ext cx="12192000" cy="191434"/>
          </a:xfrm>
          <a:prstGeom prst="rect">
            <a:avLst/>
          </a:prstGeom>
        </p:spPr>
      </p:pic>
      <p:sp>
        <p:nvSpPr>
          <p:cNvPr id="10" name="TextBox 9">
            <a:extLst>
              <a:ext uri="{FF2B5EF4-FFF2-40B4-BE49-F238E27FC236}">
                <a16:creationId xmlns:a16="http://schemas.microsoft.com/office/drawing/2014/main" id="{1A270589-2FC1-5869-D8A0-4DEE94A15170}"/>
              </a:ext>
            </a:extLst>
          </p:cNvPr>
          <p:cNvSpPr txBox="1"/>
          <p:nvPr/>
        </p:nvSpPr>
        <p:spPr>
          <a:xfrm>
            <a:off x="2643188" y="1690688"/>
            <a:ext cx="8745031" cy="1631216"/>
          </a:xfrm>
          <a:prstGeom prst="rect">
            <a:avLst/>
          </a:prstGeom>
          <a:solidFill>
            <a:schemeClr val="bg1">
              <a:lumMod val="85000"/>
            </a:schemeClr>
          </a:solidFill>
        </p:spPr>
        <p:txBody>
          <a:bodyPr wrap="square">
            <a:spAutoFit/>
          </a:bodyPr>
          <a:lstStyle/>
          <a:p>
            <a:r>
              <a:rPr lang="en-US" sz="2000">
                <a:solidFill>
                  <a:srgbClr val="000000"/>
                </a:solidFill>
                <a:latin typeface="Arial" panose="020B0604020202020204" pitchFamily="34" charset="0"/>
                <a:cs typeface="Arial" panose="020B0604020202020204" pitchFamily="34" charset="0"/>
              </a:rPr>
              <a:t>The objective of the research is to analyze factors contributing to motorcycle crashes on rural undivided roads using a data-driven approach that incorporates text analysis, pattern recognition, and advanced statistical modeling to identify key behavioral, environmental, and roadway influences on injury severity.</a:t>
            </a:r>
          </a:p>
        </p:txBody>
      </p:sp>
      <p:grpSp>
        <p:nvGrpSpPr>
          <p:cNvPr id="15" name="Group 14">
            <a:extLst>
              <a:ext uri="{FF2B5EF4-FFF2-40B4-BE49-F238E27FC236}">
                <a16:creationId xmlns:a16="http://schemas.microsoft.com/office/drawing/2014/main" id="{420E2109-9E89-83DA-CD31-F4463FE5549A}"/>
              </a:ext>
            </a:extLst>
          </p:cNvPr>
          <p:cNvGrpSpPr/>
          <p:nvPr/>
        </p:nvGrpSpPr>
        <p:grpSpPr>
          <a:xfrm>
            <a:off x="803779" y="3461268"/>
            <a:ext cx="10584442" cy="2862323"/>
            <a:chOff x="769356" y="3455352"/>
            <a:chExt cx="10584442" cy="2862323"/>
          </a:xfrm>
        </p:grpSpPr>
        <p:sp>
          <p:nvSpPr>
            <p:cNvPr id="5" name="TextBox 4">
              <a:extLst>
                <a:ext uri="{FF2B5EF4-FFF2-40B4-BE49-F238E27FC236}">
                  <a16:creationId xmlns:a16="http://schemas.microsoft.com/office/drawing/2014/main" id="{A1727C62-AD65-0F51-8E83-1463D77D67D4}"/>
                </a:ext>
              </a:extLst>
            </p:cNvPr>
            <p:cNvSpPr txBox="1"/>
            <p:nvPr/>
          </p:nvSpPr>
          <p:spPr>
            <a:xfrm>
              <a:off x="769357" y="3455352"/>
              <a:ext cx="10584441" cy="923330"/>
            </a:xfrm>
            <a:prstGeom prst="rect">
              <a:avLst/>
            </a:prstGeom>
            <a:solidFill>
              <a:schemeClr val="accent6">
                <a:lumMod val="20000"/>
                <a:lumOff val="80000"/>
              </a:schemeClr>
            </a:solidFill>
          </p:spPr>
          <p:txBody>
            <a:bodyPr wrap="square">
              <a:spAutoFit/>
            </a:bodyPr>
            <a:lstStyle/>
            <a:p>
              <a:pPr marL="228600" marR="0" indent="0" algn="l">
                <a:buNone/>
              </a:pPr>
              <a:r>
                <a:rPr lang="en-US" sz="1800" b="1">
                  <a:effectLst/>
                  <a:latin typeface="Arial" panose="020B0604020202020204" pitchFamily="34" charset="0"/>
                  <a:ea typeface="Times New Roman" panose="02020603050405020304" pitchFamily="18" charset="0"/>
                  <a:cs typeface="Arial" panose="020B0604020202020204" pitchFamily="34" charset="0"/>
                </a:rPr>
                <a:t>RQ1.</a:t>
              </a:r>
              <a:r>
                <a:rPr lang="en-US" sz="1800">
                  <a:effectLst/>
                  <a:latin typeface="Arial" panose="020B0604020202020204" pitchFamily="34" charset="0"/>
                  <a:ea typeface="Times New Roman" panose="02020603050405020304" pitchFamily="18" charset="0"/>
                  <a:cs typeface="Arial" panose="020B0604020202020204" pitchFamily="34" charset="0"/>
                </a:rPr>
                <a:t> What behavioral, environmental, and roadway characteristics are most strongly associated with severe and fatal motorcycle crashes on rural undivided roadways, as identified through cluster correspondence analysis?</a:t>
              </a:r>
            </a:p>
          </p:txBody>
        </p:sp>
        <p:sp>
          <p:nvSpPr>
            <p:cNvPr id="9" name="TextBox 8">
              <a:extLst>
                <a:ext uri="{FF2B5EF4-FFF2-40B4-BE49-F238E27FC236}">
                  <a16:creationId xmlns:a16="http://schemas.microsoft.com/office/drawing/2014/main" id="{E252CD19-5940-DEFB-D427-5B6F7A7FFBB1}"/>
                </a:ext>
              </a:extLst>
            </p:cNvPr>
            <p:cNvSpPr txBox="1"/>
            <p:nvPr/>
          </p:nvSpPr>
          <p:spPr>
            <a:xfrm>
              <a:off x="769356" y="4378682"/>
              <a:ext cx="10584440" cy="646331"/>
            </a:xfrm>
            <a:prstGeom prst="rect">
              <a:avLst/>
            </a:prstGeom>
            <a:solidFill>
              <a:schemeClr val="accent5">
                <a:lumMod val="20000"/>
                <a:lumOff val="80000"/>
              </a:schemeClr>
            </a:solidFill>
          </p:spPr>
          <p:txBody>
            <a:bodyPr wrap="square">
              <a:spAutoFit/>
            </a:bodyPr>
            <a:lstStyle/>
            <a:p>
              <a:pPr marL="228600" marR="0" indent="0" algn="l">
                <a:buNone/>
              </a:pPr>
              <a:r>
                <a:rPr lang="en-US" sz="1800" b="1">
                  <a:effectLst/>
                  <a:latin typeface="Arial" panose="020B0604020202020204" pitchFamily="34" charset="0"/>
                  <a:ea typeface="Times New Roman" panose="02020603050405020304" pitchFamily="18" charset="0"/>
                  <a:cs typeface="Arial" panose="020B0604020202020204" pitchFamily="34" charset="0"/>
                </a:rPr>
                <a:t>RQ2.</a:t>
              </a:r>
              <a:r>
                <a:rPr lang="en-US" sz="1800">
                  <a:effectLst/>
                  <a:latin typeface="Arial" panose="020B0604020202020204" pitchFamily="34" charset="0"/>
                  <a:ea typeface="Times New Roman" panose="02020603050405020304" pitchFamily="18" charset="0"/>
                  <a:cs typeface="Arial" panose="020B0604020202020204" pitchFamily="34" charset="0"/>
                </a:rPr>
                <a:t> How does unobserved heterogeneity influence the relationship between crash risk factors and injury severity across different crash clusters on rural undivided roadways?</a:t>
              </a:r>
            </a:p>
          </p:txBody>
        </p:sp>
        <p:sp>
          <p:nvSpPr>
            <p:cNvPr id="12" name="TextBox 11">
              <a:extLst>
                <a:ext uri="{FF2B5EF4-FFF2-40B4-BE49-F238E27FC236}">
                  <a16:creationId xmlns:a16="http://schemas.microsoft.com/office/drawing/2014/main" id="{B5BA9611-039D-A5F1-BCFD-32878B2B50ED}"/>
                </a:ext>
              </a:extLst>
            </p:cNvPr>
            <p:cNvSpPr txBox="1"/>
            <p:nvPr/>
          </p:nvSpPr>
          <p:spPr>
            <a:xfrm>
              <a:off x="769356" y="5025013"/>
              <a:ext cx="10584440" cy="646331"/>
            </a:xfrm>
            <a:prstGeom prst="rect">
              <a:avLst/>
            </a:prstGeom>
            <a:solidFill>
              <a:schemeClr val="accent4">
                <a:lumMod val="20000"/>
                <a:lumOff val="80000"/>
              </a:schemeClr>
            </a:solidFill>
          </p:spPr>
          <p:txBody>
            <a:bodyPr wrap="square">
              <a:spAutoFit/>
            </a:bodyPr>
            <a:lstStyle/>
            <a:p>
              <a:pPr marL="228600" marR="0" indent="0" algn="l">
                <a:buNone/>
              </a:pPr>
              <a:r>
                <a:rPr lang="en-US" sz="1800" b="1">
                  <a:effectLst/>
                  <a:latin typeface="Arial" panose="020B0604020202020204" pitchFamily="34" charset="0"/>
                  <a:ea typeface="Times New Roman" panose="02020603050405020304" pitchFamily="18" charset="0"/>
                  <a:cs typeface="Arial" panose="020B0604020202020204" pitchFamily="34" charset="0"/>
                </a:rPr>
                <a:t>RQ3.</a:t>
              </a:r>
              <a:r>
                <a:rPr lang="en-US" sz="1800">
                  <a:effectLst/>
                  <a:latin typeface="Arial" panose="020B0604020202020204" pitchFamily="34" charset="0"/>
                  <a:ea typeface="Times New Roman" panose="02020603050405020304" pitchFamily="18" charset="0"/>
                  <a:cs typeface="Arial" panose="020B0604020202020204" pitchFamily="34" charset="0"/>
                </a:rPr>
                <a:t> What key themes and topics emerge from the narrative crash data, and how do these narrative-driven factors relate to crash severity outcomes?</a:t>
              </a:r>
            </a:p>
          </p:txBody>
        </p:sp>
        <p:sp>
          <p:nvSpPr>
            <p:cNvPr id="14" name="TextBox 13">
              <a:extLst>
                <a:ext uri="{FF2B5EF4-FFF2-40B4-BE49-F238E27FC236}">
                  <a16:creationId xmlns:a16="http://schemas.microsoft.com/office/drawing/2014/main" id="{E9503544-790C-E5CA-036D-C0D090494263}"/>
                </a:ext>
              </a:extLst>
            </p:cNvPr>
            <p:cNvSpPr txBox="1"/>
            <p:nvPr/>
          </p:nvSpPr>
          <p:spPr>
            <a:xfrm>
              <a:off x="769356" y="5671344"/>
              <a:ext cx="10584440" cy="646331"/>
            </a:xfrm>
            <a:prstGeom prst="rect">
              <a:avLst/>
            </a:prstGeom>
            <a:solidFill>
              <a:schemeClr val="accent2">
                <a:lumMod val="20000"/>
                <a:lumOff val="80000"/>
              </a:schemeClr>
            </a:solidFill>
          </p:spPr>
          <p:txBody>
            <a:bodyPr wrap="square">
              <a:spAutoFit/>
            </a:bodyPr>
            <a:lstStyle/>
            <a:p>
              <a:pPr marL="228600" marR="0" indent="0" algn="l"/>
              <a:r>
                <a:rPr lang="en-US" sz="1800" b="1">
                  <a:effectLst/>
                  <a:latin typeface="Arial" panose="020B0604020202020204" pitchFamily="34" charset="0"/>
                  <a:ea typeface="Times New Roman" panose="02020603050405020304" pitchFamily="18" charset="0"/>
                  <a:cs typeface="Arial" panose="020B0604020202020204" pitchFamily="34" charset="0"/>
                </a:rPr>
                <a:t>RQ4.</a:t>
              </a:r>
              <a:r>
                <a:rPr lang="en-US" sz="1800">
                  <a:effectLst/>
                  <a:latin typeface="Arial" panose="020B0604020202020204" pitchFamily="34" charset="0"/>
                  <a:ea typeface="Times New Roman" panose="02020603050405020304" pitchFamily="18" charset="0"/>
                  <a:cs typeface="Arial" panose="020B0604020202020204" pitchFamily="34" charset="0"/>
                </a:rPr>
                <a:t> How do the type and nature of the first harmful event influence injury severity in motorcycle crashes, and what factors explain variability in their impact?</a:t>
              </a:r>
            </a:p>
          </p:txBody>
        </p:sp>
      </p:grpSp>
      <p:pic>
        <p:nvPicPr>
          <p:cNvPr id="16386" name="Picture 2" descr="Objective - Free business icons">
            <a:extLst>
              <a:ext uri="{FF2B5EF4-FFF2-40B4-BE49-F238E27FC236}">
                <a16:creationId xmlns:a16="http://schemas.microsoft.com/office/drawing/2014/main" id="{A5CB904A-0168-D77E-B36B-B1863C255F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4330" y="1862065"/>
            <a:ext cx="1137538" cy="11375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65571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38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2F6470-E90A-8133-C185-076E822B755B}"/>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7F22785A-A08D-5640-4B41-B839C018DD14}"/>
              </a:ext>
            </a:extLst>
          </p:cNvPr>
          <p:cNvSpPr>
            <a:spLocks noGrp="1"/>
          </p:cNvSpPr>
          <p:nvPr>
            <p:ph type="title"/>
          </p:nvPr>
        </p:nvSpPr>
        <p:spPr>
          <a:xfrm>
            <a:off x="838199" y="365126"/>
            <a:ext cx="10981267" cy="684742"/>
          </a:xfrm>
        </p:spPr>
        <p:txBody>
          <a:bodyPr>
            <a:normAutofit fontScale="90000"/>
          </a:bodyPr>
          <a:lstStyle/>
          <a:p>
            <a:r>
              <a:rPr lang="en-US" b="1">
                <a:solidFill>
                  <a:srgbClr val="680000"/>
                </a:solidFill>
                <a:latin typeface="Arial" panose="020B0604020202020204" pitchFamily="34" charset="0"/>
                <a:cs typeface="Arial" panose="020B0604020202020204" pitchFamily="34" charset="0"/>
              </a:rPr>
              <a:t>Why Rural Undivided Road Segments?</a:t>
            </a:r>
            <a:endParaRPr lang="en-US">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EC6ED06F-5F36-A82A-A707-4EED23EF8552}"/>
              </a:ext>
            </a:extLst>
          </p:cNvPr>
          <p:cNvSpPr>
            <a:spLocks noGrp="1"/>
          </p:cNvSpPr>
          <p:nvPr>
            <p:ph type="sldNum" sz="quarter" idx="12"/>
          </p:nvPr>
        </p:nvSpPr>
        <p:spPr>
          <a:xfrm>
            <a:off x="8610600" y="6310311"/>
            <a:ext cx="2743200" cy="365125"/>
          </a:xfrm>
        </p:spPr>
        <p:txBody>
          <a:bodyPr/>
          <a:lstStyle/>
          <a:p>
            <a:fld id="{AD813B8F-0C96-4966-B9C2-C2B58D97F9E1}" type="slidenum">
              <a:rPr lang="en-US" sz="1600" smtClean="0">
                <a:latin typeface="Arial" panose="020B0604020202020204" pitchFamily="34" charset="0"/>
                <a:cs typeface="Arial" panose="020B0604020202020204" pitchFamily="34" charset="0"/>
              </a:rPr>
              <a:t>8</a:t>
            </a:fld>
            <a:endParaRPr lang="en-US" sz="1600">
              <a:latin typeface="Arial" panose="020B0604020202020204" pitchFamily="34" charset="0"/>
              <a:cs typeface="Arial" panose="020B0604020202020204" pitchFamily="34" charset="0"/>
            </a:endParaRPr>
          </a:p>
        </p:txBody>
      </p:sp>
      <p:pic>
        <p:nvPicPr>
          <p:cNvPr id="15" name="Picture 14">
            <a:extLst>
              <a:ext uri="{FF2B5EF4-FFF2-40B4-BE49-F238E27FC236}">
                <a16:creationId xmlns:a16="http://schemas.microsoft.com/office/drawing/2014/main" id="{A23A06EE-CB2E-D7E1-20DD-0F8EB86097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596247"/>
            <a:ext cx="12192000" cy="191434"/>
          </a:xfrm>
          <a:prstGeom prst="rect">
            <a:avLst/>
          </a:prstGeom>
        </p:spPr>
      </p:pic>
      <p:graphicFrame>
        <p:nvGraphicFramePr>
          <p:cNvPr id="3" name="Chart 2">
            <a:extLst>
              <a:ext uri="{FF2B5EF4-FFF2-40B4-BE49-F238E27FC236}">
                <a16:creationId xmlns:a16="http://schemas.microsoft.com/office/drawing/2014/main" id="{2F691958-A35A-B155-A30B-E21684623654}"/>
              </a:ext>
            </a:extLst>
          </p:cNvPr>
          <p:cNvGraphicFramePr>
            <a:graphicFrameLocks/>
          </p:cNvGraphicFramePr>
          <p:nvPr>
            <p:extLst>
              <p:ext uri="{D42A27DB-BD31-4B8C-83A1-F6EECF244321}">
                <p14:modId xmlns:p14="http://schemas.microsoft.com/office/powerpoint/2010/main" val="1137889504"/>
              </p:ext>
            </p:extLst>
          </p:nvPr>
        </p:nvGraphicFramePr>
        <p:xfrm>
          <a:off x="1038924" y="1335803"/>
          <a:ext cx="9175340" cy="4974507"/>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826679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46588A-5C99-905B-860D-7EEF55C01D29}"/>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1F1D0BC2-6892-226D-4886-87ECB2B1F751}"/>
              </a:ext>
            </a:extLst>
          </p:cNvPr>
          <p:cNvSpPr>
            <a:spLocks noGrp="1"/>
          </p:cNvSpPr>
          <p:nvPr>
            <p:ph type="title"/>
          </p:nvPr>
        </p:nvSpPr>
        <p:spPr>
          <a:xfrm>
            <a:off x="838199" y="365126"/>
            <a:ext cx="10981267" cy="684742"/>
          </a:xfrm>
        </p:spPr>
        <p:txBody>
          <a:bodyPr>
            <a:normAutofit fontScale="90000"/>
          </a:bodyPr>
          <a:lstStyle/>
          <a:p>
            <a:r>
              <a:rPr lang="en-US" b="1">
                <a:solidFill>
                  <a:srgbClr val="680000"/>
                </a:solidFill>
                <a:latin typeface="Arial" panose="020B0604020202020204" pitchFamily="34" charset="0"/>
                <a:cs typeface="Arial" panose="020B0604020202020204" pitchFamily="34" charset="0"/>
              </a:rPr>
              <a:t>Why Rural Undivided Road Segments?</a:t>
            </a:r>
            <a:endParaRPr lang="en-US">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7E5BE828-B066-1E0E-B726-1D4DA7326732}"/>
              </a:ext>
            </a:extLst>
          </p:cNvPr>
          <p:cNvSpPr>
            <a:spLocks noGrp="1"/>
          </p:cNvSpPr>
          <p:nvPr>
            <p:ph type="sldNum" sz="quarter" idx="12"/>
          </p:nvPr>
        </p:nvSpPr>
        <p:spPr>
          <a:xfrm>
            <a:off x="8610600" y="6310311"/>
            <a:ext cx="2743200" cy="365125"/>
          </a:xfrm>
        </p:spPr>
        <p:txBody>
          <a:bodyPr/>
          <a:lstStyle/>
          <a:p>
            <a:fld id="{AD813B8F-0C96-4966-B9C2-C2B58D97F9E1}" type="slidenum">
              <a:rPr lang="en-US" sz="1600" smtClean="0"/>
              <a:t>9</a:t>
            </a:fld>
            <a:endParaRPr lang="en-US" sz="1600"/>
          </a:p>
        </p:txBody>
      </p:sp>
      <p:pic>
        <p:nvPicPr>
          <p:cNvPr id="15" name="Picture 14">
            <a:extLst>
              <a:ext uri="{FF2B5EF4-FFF2-40B4-BE49-F238E27FC236}">
                <a16:creationId xmlns:a16="http://schemas.microsoft.com/office/drawing/2014/main" id="{6D1A9CB8-BEA1-D49E-705C-54A362789D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596247"/>
            <a:ext cx="12192000" cy="191434"/>
          </a:xfrm>
          <a:prstGeom prst="rect">
            <a:avLst/>
          </a:prstGeom>
        </p:spPr>
      </p:pic>
      <p:graphicFrame>
        <p:nvGraphicFramePr>
          <p:cNvPr id="4" name="Chart 3">
            <a:extLst>
              <a:ext uri="{FF2B5EF4-FFF2-40B4-BE49-F238E27FC236}">
                <a16:creationId xmlns:a16="http://schemas.microsoft.com/office/drawing/2014/main" id="{A8339DB3-0289-1F3D-F82B-FA159C70534E}"/>
              </a:ext>
            </a:extLst>
          </p:cNvPr>
          <p:cNvGraphicFramePr>
            <a:graphicFrameLocks/>
          </p:cNvGraphicFramePr>
          <p:nvPr>
            <p:extLst>
              <p:ext uri="{D42A27DB-BD31-4B8C-83A1-F6EECF244321}">
                <p14:modId xmlns:p14="http://schemas.microsoft.com/office/powerpoint/2010/main" val="1904627617"/>
              </p:ext>
            </p:extLst>
          </p:nvPr>
        </p:nvGraphicFramePr>
        <p:xfrm>
          <a:off x="2125806" y="1229690"/>
          <a:ext cx="8119629" cy="5181501"/>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64541008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b19c134a-14c9-4d4c-af65-c420f94c8cbb}" enabled="0" method="" siteId="{b19c134a-14c9-4d4c-af65-c420f94c8cbb}" removed="1"/>
</clbl:labelList>
</file>

<file path=docProps/app.xml><?xml version="1.0" encoding="utf-8"?>
<Properties xmlns="http://schemas.openxmlformats.org/officeDocument/2006/extended-properties" xmlns:vt="http://schemas.openxmlformats.org/officeDocument/2006/docPropsVTypes">
  <TotalTime>8</TotalTime>
  <Words>5909</Words>
  <Application>Microsoft Office PowerPoint</Application>
  <PresentationFormat>Widescreen</PresentationFormat>
  <Paragraphs>917</Paragraphs>
  <Slides>64</Slides>
  <Notes>62</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64</vt:i4>
      </vt:variant>
    </vt:vector>
  </HeadingPairs>
  <TitlesOfParts>
    <vt:vector size="75" baseType="lpstr">
      <vt:lpstr>Aptos</vt:lpstr>
      <vt:lpstr>Arial</vt:lpstr>
      <vt:lpstr>Calibri</vt:lpstr>
      <vt:lpstr>Calibri Light</vt:lpstr>
      <vt:lpstr>Cambria Math</vt:lpstr>
      <vt:lpstr>Franklin Gothic Book</vt:lpstr>
      <vt:lpstr>Franklin Gothic Medium</vt:lpstr>
      <vt:lpstr>Franklin Gothic Medium Cond</vt:lpstr>
      <vt:lpstr>Times New Roman</vt:lpstr>
      <vt:lpstr>Wingdings</vt:lpstr>
      <vt:lpstr>Office Theme</vt:lpstr>
      <vt:lpstr>PowerPoint Presentation</vt:lpstr>
      <vt:lpstr>Acknowledgement</vt:lpstr>
      <vt:lpstr>PowerPoint Presentation</vt:lpstr>
      <vt:lpstr>PowerPoint Presentation</vt:lpstr>
      <vt:lpstr>Literature Review</vt:lpstr>
      <vt:lpstr>PowerPoint Presentation</vt:lpstr>
      <vt:lpstr>Research Objective and Questions</vt:lpstr>
      <vt:lpstr>Why Rural Undivided Road Segments?</vt:lpstr>
      <vt:lpstr>Why Rural Undivided Road Segments?</vt:lpstr>
      <vt:lpstr>PowerPoint Presentation</vt:lpstr>
      <vt:lpstr>CRIS Dataset</vt:lpstr>
      <vt:lpstr>Research Approach</vt:lpstr>
      <vt:lpstr>Methodology (CCA Steps)</vt:lpstr>
      <vt:lpstr>Methodology (Random Parameter Logit Model)</vt:lpstr>
      <vt:lpstr>Methodology (Random Parameter Logit Model)</vt:lpstr>
      <vt:lpstr>Methodology (Random Parameter Logit Model)</vt:lpstr>
      <vt:lpstr>Methodology (Topic Modeling)</vt:lpstr>
      <vt:lpstr>CCA and Results</vt:lpstr>
      <vt:lpstr>Variable Importance Analysis (XGBoost)</vt:lpstr>
      <vt:lpstr>Cross-Correlation/pairwise correlation </vt:lpstr>
      <vt:lpstr>Variable Selection for CCA</vt:lpstr>
      <vt:lpstr>Optimum Cluster Number: Elbow Method</vt:lpstr>
      <vt:lpstr>CCA-Biplot</vt:lpstr>
      <vt:lpstr>Cluster Correspondence Analysis (CCA)</vt:lpstr>
      <vt:lpstr> Cluster 1  Overturns and run-off-road crashes at high speeds</vt:lpstr>
      <vt:lpstr>  Cluster 2 Crashes with fixed objects on curves at unsafe speeds  </vt:lpstr>
      <vt:lpstr> Cluster 3 Severe Straight Road Crashes with Riding Control Issues</vt:lpstr>
      <vt:lpstr>  Cluster 4 Crashes at intersections under dark, lighted conditions</vt:lpstr>
      <vt:lpstr> Cluster 5 Run-off-road crashes at night with animals present</vt:lpstr>
      <vt:lpstr>Validation by SHAP</vt:lpstr>
      <vt:lpstr>SHAP Summary Plots</vt:lpstr>
      <vt:lpstr>SHAP Summary Plots</vt:lpstr>
      <vt:lpstr>Random Parameter Logit Model Results</vt:lpstr>
      <vt:lpstr>Study Design for RPL Models</vt:lpstr>
      <vt:lpstr>Cluster Based Injury Levels</vt:lpstr>
      <vt:lpstr>Rider Behavior</vt:lpstr>
      <vt:lpstr>Other Variables</vt:lpstr>
      <vt:lpstr>Random Parameter: Helmet not worn</vt:lpstr>
      <vt:lpstr>Random Parameter</vt:lpstr>
      <vt:lpstr>Heterogeneity in the Means</vt:lpstr>
      <vt:lpstr>Heterogeneity in the Means</vt:lpstr>
      <vt:lpstr>Narrative Data Analysis and Results</vt:lpstr>
      <vt:lpstr>Topic 1: Speeding-Related Roadway Departure</vt:lpstr>
      <vt:lpstr>Topic 2: Single-Vehicle Roadway departure</vt:lpstr>
      <vt:lpstr>Convergent Validity </vt:lpstr>
      <vt:lpstr>Convergent Validity </vt:lpstr>
      <vt:lpstr>Scenerio-1</vt:lpstr>
      <vt:lpstr>Convergent Validity </vt:lpstr>
      <vt:lpstr>Scenerio-2</vt:lpstr>
      <vt:lpstr>Convergent Validity </vt:lpstr>
      <vt:lpstr>Scenerio-3</vt:lpstr>
      <vt:lpstr>Convergent Validity </vt:lpstr>
      <vt:lpstr>Scenerio-4</vt:lpstr>
      <vt:lpstr>Convergent Validity </vt:lpstr>
      <vt:lpstr>Scenerio-5</vt:lpstr>
      <vt:lpstr>Safe System Approach</vt:lpstr>
      <vt:lpstr>Inclusion of Safe System Approach</vt:lpstr>
      <vt:lpstr>Key Takeaways</vt:lpstr>
      <vt:lpstr>Limitations</vt:lpstr>
      <vt:lpstr>References</vt:lpstr>
      <vt:lpstr>References</vt:lpstr>
      <vt:lpstr>References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Khan, Md Nasim</dc:creator>
  <cp:lastModifiedBy>Barua, Swastika</cp:lastModifiedBy>
  <cp:revision>1</cp:revision>
  <dcterms:created xsi:type="dcterms:W3CDTF">2023-02-10T15:28:02Z</dcterms:created>
  <dcterms:modified xsi:type="dcterms:W3CDTF">2025-06-24T17:51:58Z</dcterms:modified>
</cp:coreProperties>
</file>